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32"/>
  </p:notesMasterIdLst>
  <p:handoutMasterIdLst>
    <p:handoutMasterId r:id="rId33"/>
  </p:handoutMasterIdLst>
  <p:sldIdLst>
    <p:sldId id="290" r:id="rId5"/>
    <p:sldId id="292" r:id="rId6"/>
    <p:sldId id="293" r:id="rId7"/>
    <p:sldId id="291" r:id="rId8"/>
    <p:sldId id="294" r:id="rId9"/>
    <p:sldId id="315" r:id="rId10"/>
    <p:sldId id="303" r:id="rId11"/>
    <p:sldId id="304" r:id="rId12"/>
    <p:sldId id="305" r:id="rId13"/>
    <p:sldId id="309" r:id="rId14"/>
    <p:sldId id="307" r:id="rId15"/>
    <p:sldId id="308" r:id="rId16"/>
    <p:sldId id="296" r:id="rId17"/>
    <p:sldId id="316" r:id="rId18"/>
    <p:sldId id="297" r:id="rId19"/>
    <p:sldId id="310" r:id="rId20"/>
    <p:sldId id="311" r:id="rId21"/>
    <p:sldId id="312" r:id="rId22"/>
    <p:sldId id="313" r:id="rId23"/>
    <p:sldId id="314" r:id="rId24"/>
    <p:sldId id="317" r:id="rId25"/>
    <p:sldId id="298" r:id="rId26"/>
    <p:sldId id="318" r:id="rId27"/>
    <p:sldId id="319" r:id="rId28"/>
    <p:sldId id="300" r:id="rId29"/>
    <p:sldId id="301" r:id="rId30"/>
    <p:sldId id="320"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272" userDrawn="1">
          <p15:clr>
            <a:srgbClr val="A4A3A4"/>
          </p15:clr>
        </p15:guide>
        <p15:guide id="2" pos="7056" userDrawn="1">
          <p15:clr>
            <a:srgbClr val="A4A3A4"/>
          </p15:clr>
        </p15:guide>
        <p15:guide id="3" pos="600" userDrawn="1">
          <p15:clr>
            <a:srgbClr val="A4A3A4"/>
          </p15:clr>
        </p15:guide>
        <p15:guide id="4" pos="4584"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0197E3"/>
    <a:srgbClr val="345496"/>
    <a:srgbClr val="0A3349"/>
    <a:srgbClr val="92D050"/>
    <a:srgbClr val="FF0000"/>
    <a:srgbClr val="FF5050"/>
    <a:srgbClr val="1C4C3C"/>
    <a:srgbClr val="FF6600"/>
    <a:srgbClr val="8FA971"/>
    <a:srgbClr val="F1EAE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3195F26-EF7A-49E1-A6F0-D5A2DC695324}" v="125" dt="2024-05-29T01:10:07.32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3536" autoAdjust="0"/>
  </p:normalViewPr>
  <p:slideViewPr>
    <p:cSldViewPr snapToGrid="0" snapToObjects="1" showGuides="1">
      <p:cViewPr varScale="1">
        <p:scale>
          <a:sx n="56" d="100"/>
          <a:sy n="56" d="100"/>
        </p:scale>
        <p:origin x="2108" y="40"/>
      </p:cViewPr>
      <p:guideLst>
        <p:guide orient="horz" pos="1272"/>
        <p:guide pos="7056"/>
        <p:guide pos="600"/>
        <p:guide pos="4584"/>
      </p:guideLst>
    </p:cSldViewPr>
  </p:slideViewPr>
  <p:notesTextViewPr>
    <p:cViewPr>
      <p:scale>
        <a:sx n="1" d="1"/>
        <a:sy n="1" d="1"/>
      </p:scale>
      <p:origin x="0" y="0"/>
    </p:cViewPr>
  </p:notesTextViewPr>
  <p:sorterViewPr>
    <p:cViewPr>
      <p:scale>
        <a:sx n="100" d="100"/>
        <a:sy n="100" d="100"/>
      </p:scale>
      <p:origin x="0" y="0"/>
    </p:cViewPr>
  </p:sorterViewPr>
  <p:notesViewPr>
    <p:cSldViewPr snapToGrid="0" snapToObjects="1">
      <p:cViewPr varScale="1">
        <p:scale>
          <a:sx n="58" d="100"/>
          <a:sy n="58" d="100"/>
        </p:scale>
        <p:origin x="3240" y="67"/>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microsoft.com/office/2015/10/relationships/revisionInfo" Target="revisionInfo.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handoutMaster" Target="handoutMasters/handoutMaster1.xml"/><Relationship Id="rId38"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notesMaster" Target="notesMasters/notesMaster1.xml"/><Relationship Id="rId37" Type="http://schemas.openxmlformats.org/officeDocument/2006/relationships/tableStyles" Target="tableStyles.xml"/><Relationship Id="rId40"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ha, Anannya (TBS)" userId="04955c46-6028-4d56-9cb5-5925091a7a33" providerId="ADAL" clId="{53195F26-EF7A-49E1-A6F0-D5A2DC695324}"/>
    <pc:docChg chg="undo custSel addSld delSld modSld">
      <pc:chgData name="Saha, Anannya (TBS)" userId="04955c46-6028-4d56-9cb5-5925091a7a33" providerId="ADAL" clId="{53195F26-EF7A-49E1-A6F0-D5A2DC695324}" dt="2024-06-11T00:56:54.143" v="5520" actId="478"/>
      <pc:docMkLst>
        <pc:docMk/>
      </pc:docMkLst>
      <pc:sldChg chg="modSp mod modNotesTx">
        <pc:chgData name="Saha, Anannya (TBS)" userId="04955c46-6028-4d56-9cb5-5925091a7a33" providerId="ADAL" clId="{53195F26-EF7A-49E1-A6F0-D5A2DC695324}" dt="2024-05-29T19:32:37.304" v="5511" actId="20577"/>
        <pc:sldMkLst>
          <pc:docMk/>
          <pc:sldMk cId="2991907747" sldId="290"/>
        </pc:sldMkLst>
        <pc:spChg chg="mod">
          <ac:chgData name="Saha, Anannya (TBS)" userId="04955c46-6028-4d56-9cb5-5925091a7a33" providerId="ADAL" clId="{53195F26-EF7A-49E1-A6F0-D5A2DC695324}" dt="2024-05-29T19:32:32.868" v="5507" actId="20577"/>
          <ac:spMkLst>
            <pc:docMk/>
            <pc:sldMk cId="2991907747" sldId="290"/>
            <ac:spMk id="3" creationId="{CEAEB2A6-C71F-0538-4083-5C97297C2C85}"/>
          </ac:spMkLst>
        </pc:spChg>
      </pc:sldChg>
      <pc:sldChg chg="add del">
        <pc:chgData name="Saha, Anannya (TBS)" userId="04955c46-6028-4d56-9cb5-5925091a7a33" providerId="ADAL" clId="{53195F26-EF7A-49E1-A6F0-D5A2DC695324}" dt="2024-06-11T00:51:30.389" v="5519" actId="2696"/>
        <pc:sldMkLst>
          <pc:docMk/>
          <pc:sldMk cId="3841442489" sldId="291"/>
        </pc:sldMkLst>
      </pc:sldChg>
      <pc:sldChg chg="delSp modSp mod modNotesTx">
        <pc:chgData name="Saha, Anannya (TBS)" userId="04955c46-6028-4d56-9cb5-5925091a7a33" providerId="ADAL" clId="{53195F26-EF7A-49E1-A6F0-D5A2DC695324}" dt="2024-05-28T18:23:09.676" v="2159" actId="20577"/>
        <pc:sldMkLst>
          <pc:docMk/>
          <pc:sldMk cId="3905525011" sldId="292"/>
        </pc:sldMkLst>
        <pc:spChg chg="del">
          <ac:chgData name="Saha, Anannya (TBS)" userId="04955c46-6028-4d56-9cb5-5925091a7a33" providerId="ADAL" clId="{53195F26-EF7A-49E1-A6F0-D5A2DC695324}" dt="2024-05-28T17:01:43.795" v="1374" actId="478"/>
          <ac:spMkLst>
            <pc:docMk/>
            <pc:sldMk cId="3905525011" sldId="292"/>
            <ac:spMk id="2" creationId="{F3799CDE-4AC9-7AE2-173C-744C67E41E69}"/>
          </ac:spMkLst>
        </pc:spChg>
        <pc:spChg chg="mod">
          <ac:chgData name="Saha, Anannya (TBS)" userId="04955c46-6028-4d56-9cb5-5925091a7a33" providerId="ADAL" clId="{53195F26-EF7A-49E1-A6F0-D5A2DC695324}" dt="2024-05-28T17:56:25.496" v="1749" actId="20577"/>
          <ac:spMkLst>
            <pc:docMk/>
            <pc:sldMk cId="3905525011" sldId="292"/>
            <ac:spMk id="3" creationId="{A407C00E-4148-C57A-A22F-69773F3FF0D0}"/>
          </ac:spMkLst>
        </pc:spChg>
        <pc:spChg chg="del">
          <ac:chgData name="Saha, Anannya (TBS)" userId="04955c46-6028-4d56-9cb5-5925091a7a33" providerId="ADAL" clId="{53195F26-EF7A-49E1-A6F0-D5A2DC695324}" dt="2024-05-28T17:01:47.453" v="1375" actId="478"/>
          <ac:spMkLst>
            <pc:docMk/>
            <pc:sldMk cId="3905525011" sldId="292"/>
            <ac:spMk id="6" creationId="{39B1AF8C-E5B0-295D-88A6-261C60AE8FC3}"/>
          </ac:spMkLst>
        </pc:spChg>
      </pc:sldChg>
      <pc:sldChg chg="modSp mod modNotesTx">
        <pc:chgData name="Saha, Anannya (TBS)" userId="04955c46-6028-4d56-9cb5-5925091a7a33" providerId="ADAL" clId="{53195F26-EF7A-49E1-A6F0-D5A2DC695324}" dt="2024-05-29T17:02:45.478" v="5429"/>
        <pc:sldMkLst>
          <pc:docMk/>
          <pc:sldMk cId="1280436310" sldId="293"/>
        </pc:sldMkLst>
        <pc:spChg chg="mod">
          <ac:chgData name="Saha, Anannya (TBS)" userId="04955c46-6028-4d56-9cb5-5925091a7a33" providerId="ADAL" clId="{53195F26-EF7A-49E1-A6F0-D5A2DC695324}" dt="2024-05-28T17:02:07.642" v="1405" actId="20577"/>
          <ac:spMkLst>
            <pc:docMk/>
            <pc:sldMk cId="1280436310" sldId="293"/>
            <ac:spMk id="40" creationId="{D2FC237F-CDB1-8E36-1186-413A45FC4972}"/>
          </ac:spMkLst>
        </pc:spChg>
      </pc:sldChg>
      <pc:sldChg chg="addSp delSp modSp mod delAnim modAnim modNotesTx">
        <pc:chgData name="Saha, Anannya (TBS)" userId="04955c46-6028-4d56-9cb5-5925091a7a33" providerId="ADAL" clId="{53195F26-EF7A-49E1-A6F0-D5A2DC695324}" dt="2024-06-11T00:56:54.143" v="5520" actId="478"/>
        <pc:sldMkLst>
          <pc:docMk/>
          <pc:sldMk cId="3574600476" sldId="294"/>
        </pc:sldMkLst>
        <pc:spChg chg="del">
          <ac:chgData name="Saha, Anannya (TBS)" userId="04955c46-6028-4d56-9cb5-5925091a7a33" providerId="ADAL" clId="{53195F26-EF7A-49E1-A6F0-D5A2DC695324}" dt="2024-05-28T12:56:14.726" v="27" actId="478"/>
          <ac:spMkLst>
            <pc:docMk/>
            <pc:sldMk cId="3574600476" sldId="294"/>
            <ac:spMk id="6" creationId="{07D0CE36-3DC4-794E-B7B1-6969DFD14B85}"/>
          </ac:spMkLst>
        </pc:spChg>
        <pc:spChg chg="del">
          <ac:chgData name="Saha, Anannya (TBS)" userId="04955c46-6028-4d56-9cb5-5925091a7a33" providerId="ADAL" clId="{53195F26-EF7A-49E1-A6F0-D5A2DC695324}" dt="2024-05-28T18:28:48.880" v="2793" actId="478"/>
          <ac:spMkLst>
            <pc:docMk/>
            <pc:sldMk cId="3574600476" sldId="294"/>
            <ac:spMk id="7" creationId="{BAB17EE7-4CB2-C7C8-DD12-8C96F070F856}"/>
          </ac:spMkLst>
        </pc:spChg>
        <pc:graphicFrameChg chg="add mod modGraphic">
          <ac:chgData name="Saha, Anannya (TBS)" userId="04955c46-6028-4d56-9cb5-5925091a7a33" providerId="ADAL" clId="{53195F26-EF7A-49E1-A6F0-D5A2DC695324}" dt="2024-05-28T12:56:01.598" v="26" actId="14100"/>
          <ac:graphicFrameMkLst>
            <pc:docMk/>
            <pc:sldMk cId="3574600476" sldId="294"/>
            <ac:graphicFrameMk id="3" creationId="{FAF8D01E-EFBC-B1F1-67EF-92A5EDA81A8A}"/>
          </ac:graphicFrameMkLst>
        </pc:graphicFrameChg>
        <pc:picChg chg="add del mod ord">
          <ac:chgData name="Saha, Anannya (TBS)" userId="04955c46-6028-4d56-9cb5-5925091a7a33" providerId="ADAL" clId="{53195F26-EF7A-49E1-A6F0-D5A2DC695324}" dt="2024-06-11T00:56:54.143" v="5520" actId="478"/>
          <ac:picMkLst>
            <pc:docMk/>
            <pc:sldMk cId="3574600476" sldId="294"/>
            <ac:picMk id="2" creationId="{642AC3B1-BD34-AC8D-2315-6EA65BAB98F0}"/>
          </ac:picMkLst>
        </pc:picChg>
        <pc:picChg chg="mod">
          <ac:chgData name="Saha, Anannya (TBS)" userId="04955c46-6028-4d56-9cb5-5925091a7a33" providerId="ADAL" clId="{53195F26-EF7A-49E1-A6F0-D5A2DC695324}" dt="2024-05-28T12:55:51.301" v="25" actId="1076"/>
          <ac:picMkLst>
            <pc:docMk/>
            <pc:sldMk cId="3574600476" sldId="294"/>
            <ac:picMk id="8" creationId="{568165E1-339D-11F5-3CA4-F29470C8059C}"/>
          </ac:picMkLst>
        </pc:picChg>
      </pc:sldChg>
      <pc:sldChg chg="addSp delSp modSp mod modNotesTx">
        <pc:chgData name="Saha, Anannya (TBS)" userId="04955c46-6028-4d56-9cb5-5925091a7a33" providerId="ADAL" clId="{53195F26-EF7A-49E1-A6F0-D5A2DC695324}" dt="2024-05-28T21:23:54.768" v="4101" actId="20577"/>
        <pc:sldMkLst>
          <pc:docMk/>
          <pc:sldMk cId="3758443627" sldId="296"/>
        </pc:sldMkLst>
        <pc:spChg chg="del">
          <ac:chgData name="Saha, Anannya (TBS)" userId="04955c46-6028-4d56-9cb5-5925091a7a33" providerId="ADAL" clId="{53195F26-EF7A-49E1-A6F0-D5A2DC695324}" dt="2024-05-28T13:11:11.178" v="120" actId="478"/>
          <ac:spMkLst>
            <pc:docMk/>
            <pc:sldMk cId="3758443627" sldId="296"/>
            <ac:spMk id="4" creationId="{AAA0AE3A-75AB-FCAE-09C5-07455CF6804D}"/>
          </ac:spMkLst>
        </pc:spChg>
        <pc:spChg chg="add del mod">
          <ac:chgData name="Saha, Anannya (TBS)" userId="04955c46-6028-4d56-9cb5-5925091a7a33" providerId="ADAL" clId="{53195F26-EF7A-49E1-A6F0-D5A2DC695324}" dt="2024-05-28T13:11:15.183" v="121" actId="478"/>
          <ac:spMkLst>
            <pc:docMk/>
            <pc:sldMk cId="3758443627" sldId="296"/>
            <ac:spMk id="7" creationId="{73CD32A8-6C32-865B-1B21-1AD09322F537}"/>
          </ac:spMkLst>
        </pc:spChg>
      </pc:sldChg>
      <pc:sldChg chg="delSp mod modNotesTx">
        <pc:chgData name="Saha, Anannya (TBS)" userId="04955c46-6028-4d56-9cb5-5925091a7a33" providerId="ADAL" clId="{53195F26-EF7A-49E1-A6F0-D5A2DC695324}" dt="2024-05-29T01:10:11.622" v="5238"/>
        <pc:sldMkLst>
          <pc:docMk/>
          <pc:sldMk cId="1943226813" sldId="297"/>
        </pc:sldMkLst>
        <pc:spChg chg="del">
          <ac:chgData name="Saha, Anannya (TBS)" userId="04955c46-6028-4d56-9cb5-5925091a7a33" providerId="ADAL" clId="{53195F26-EF7A-49E1-A6F0-D5A2DC695324}" dt="2024-05-28T13:23:49.270" v="369" actId="478"/>
          <ac:spMkLst>
            <pc:docMk/>
            <pc:sldMk cId="1943226813" sldId="297"/>
            <ac:spMk id="21" creationId="{824CC77C-7731-C7F1-EF19-91D724B2FBD9}"/>
          </ac:spMkLst>
        </pc:spChg>
        <pc:spChg chg="del">
          <ac:chgData name="Saha, Anannya (TBS)" userId="04955c46-6028-4d56-9cb5-5925091a7a33" providerId="ADAL" clId="{53195F26-EF7A-49E1-A6F0-D5A2DC695324}" dt="2024-05-28T13:09:42.074" v="104" actId="478"/>
          <ac:spMkLst>
            <pc:docMk/>
            <pc:sldMk cId="1943226813" sldId="297"/>
            <ac:spMk id="22" creationId="{BED7EB02-3F30-CB54-4834-7AAAE5CEF0FE}"/>
          </ac:spMkLst>
        </pc:spChg>
      </pc:sldChg>
      <pc:sldChg chg="delSp modSp mod modClrScheme chgLayout modNotesTx">
        <pc:chgData name="Saha, Anannya (TBS)" userId="04955c46-6028-4d56-9cb5-5925091a7a33" providerId="ADAL" clId="{53195F26-EF7A-49E1-A6F0-D5A2DC695324}" dt="2024-05-29T01:11:46.911" v="5339" actId="20577"/>
        <pc:sldMkLst>
          <pc:docMk/>
          <pc:sldMk cId="96763422" sldId="298"/>
        </pc:sldMkLst>
        <pc:spChg chg="mod ord">
          <ac:chgData name="Saha, Anannya (TBS)" userId="04955c46-6028-4d56-9cb5-5925091a7a33" providerId="ADAL" clId="{53195F26-EF7A-49E1-A6F0-D5A2DC695324}" dt="2024-05-28T17:34:43.477" v="1424" actId="1076"/>
          <ac:spMkLst>
            <pc:docMk/>
            <pc:sldMk cId="96763422" sldId="298"/>
            <ac:spMk id="3" creationId="{D459CDF0-A544-5BD3-AD1C-5FEFE9DFF684}"/>
          </ac:spMkLst>
        </pc:spChg>
        <pc:spChg chg="mod ord">
          <ac:chgData name="Saha, Anannya (TBS)" userId="04955c46-6028-4d56-9cb5-5925091a7a33" providerId="ADAL" clId="{53195F26-EF7A-49E1-A6F0-D5A2DC695324}" dt="2024-05-28T17:34:48.080" v="1425" actId="1076"/>
          <ac:spMkLst>
            <pc:docMk/>
            <pc:sldMk cId="96763422" sldId="298"/>
            <ac:spMk id="4" creationId="{E8AF5C2F-2F34-7FD6-4040-1B36195015A5}"/>
          </ac:spMkLst>
        </pc:spChg>
        <pc:spChg chg="mod ord">
          <ac:chgData name="Saha, Anannya (TBS)" userId="04955c46-6028-4d56-9cb5-5925091a7a33" providerId="ADAL" clId="{53195F26-EF7A-49E1-A6F0-D5A2DC695324}" dt="2024-05-28T17:34:25.963" v="1421" actId="255"/>
          <ac:spMkLst>
            <pc:docMk/>
            <pc:sldMk cId="96763422" sldId="298"/>
            <ac:spMk id="5" creationId="{32A973E9-D9F9-205F-FE1D-2F9EC76A04E8}"/>
          </ac:spMkLst>
        </pc:spChg>
        <pc:spChg chg="mod ord">
          <ac:chgData name="Saha, Anannya (TBS)" userId="04955c46-6028-4d56-9cb5-5925091a7a33" providerId="ADAL" clId="{53195F26-EF7A-49E1-A6F0-D5A2DC695324}" dt="2024-05-28T13:07:03.215" v="89" actId="700"/>
          <ac:spMkLst>
            <pc:docMk/>
            <pc:sldMk cId="96763422" sldId="298"/>
            <ac:spMk id="12" creationId="{301AC2C6-E7E2-C85C-29AC-71DC976E4BC1}"/>
          </ac:spMkLst>
        </pc:spChg>
        <pc:spChg chg="mod ord">
          <ac:chgData name="Saha, Anannya (TBS)" userId="04955c46-6028-4d56-9cb5-5925091a7a33" providerId="ADAL" clId="{53195F26-EF7A-49E1-A6F0-D5A2DC695324}" dt="2024-05-28T17:34:19.585" v="1420" actId="255"/>
          <ac:spMkLst>
            <pc:docMk/>
            <pc:sldMk cId="96763422" sldId="298"/>
            <ac:spMk id="13" creationId="{961D29FB-0ACA-D3D9-8C7D-50F907645706}"/>
          </ac:spMkLst>
        </pc:spChg>
        <pc:spChg chg="del mod ord">
          <ac:chgData name="Saha, Anannya (TBS)" userId="04955c46-6028-4d56-9cb5-5925091a7a33" providerId="ADAL" clId="{53195F26-EF7A-49E1-A6F0-D5A2DC695324}" dt="2024-05-29T00:44:43.495" v="4149" actId="478"/>
          <ac:spMkLst>
            <pc:docMk/>
            <pc:sldMk cId="96763422" sldId="298"/>
            <ac:spMk id="98" creationId="{820AC3B6-8BC3-CF8D-1BA9-D7F24C3721E9}"/>
          </ac:spMkLst>
        </pc:spChg>
        <pc:picChg chg="mod ord">
          <ac:chgData name="Saha, Anannya (TBS)" userId="04955c46-6028-4d56-9cb5-5925091a7a33" providerId="ADAL" clId="{53195F26-EF7A-49E1-A6F0-D5A2DC695324}" dt="2024-05-28T13:07:03.215" v="89" actId="700"/>
          <ac:picMkLst>
            <pc:docMk/>
            <pc:sldMk cId="96763422" sldId="298"/>
            <ac:picMk id="26" creationId="{A59349F3-8651-2ED7-8A24-59C80D38B81F}"/>
          </ac:picMkLst>
        </pc:picChg>
      </pc:sldChg>
      <pc:sldChg chg="addSp delSp modSp mod modNotesTx">
        <pc:chgData name="Saha, Anannya (TBS)" userId="04955c46-6028-4d56-9cb5-5925091a7a33" providerId="ADAL" clId="{53195F26-EF7A-49E1-A6F0-D5A2DC695324}" dt="2024-05-29T01:21:47.377" v="5408"/>
        <pc:sldMkLst>
          <pc:docMk/>
          <pc:sldMk cId="2800796791" sldId="300"/>
        </pc:sldMkLst>
        <pc:spChg chg="add del mod">
          <ac:chgData name="Saha, Anannya (TBS)" userId="04955c46-6028-4d56-9cb5-5925091a7a33" providerId="ADAL" clId="{53195F26-EF7A-49E1-A6F0-D5A2DC695324}" dt="2024-05-28T17:42:07.345" v="1432"/>
          <ac:spMkLst>
            <pc:docMk/>
            <pc:sldMk cId="2800796791" sldId="300"/>
            <ac:spMk id="2" creationId="{F006A30D-A2FD-604F-85F9-FA1E45D14AEC}"/>
          </ac:spMkLst>
        </pc:spChg>
        <pc:spChg chg="mod">
          <ac:chgData name="Saha, Anannya (TBS)" userId="04955c46-6028-4d56-9cb5-5925091a7a33" providerId="ADAL" clId="{53195F26-EF7A-49E1-A6F0-D5A2DC695324}" dt="2024-05-28T17:43:45.090" v="1446" actId="1076"/>
          <ac:spMkLst>
            <pc:docMk/>
            <pc:sldMk cId="2800796791" sldId="300"/>
            <ac:spMk id="3" creationId="{C6863681-AE8F-6A49-D141-54056E2B629E}"/>
          </ac:spMkLst>
        </pc:spChg>
        <pc:spChg chg="add del">
          <ac:chgData name="Saha, Anannya (TBS)" userId="04955c46-6028-4d56-9cb5-5925091a7a33" providerId="ADAL" clId="{53195F26-EF7A-49E1-A6F0-D5A2DC695324}" dt="2024-05-28T17:43:16.686" v="1443" actId="478"/>
          <ac:spMkLst>
            <pc:docMk/>
            <pc:sldMk cId="2800796791" sldId="300"/>
            <ac:spMk id="5" creationId="{00FF2B0E-2D65-615E-858C-4A9E963C2923}"/>
          </ac:spMkLst>
        </pc:spChg>
        <pc:spChg chg="add del mod">
          <ac:chgData name="Saha, Anannya (TBS)" userId="04955c46-6028-4d56-9cb5-5925091a7a33" providerId="ADAL" clId="{53195F26-EF7A-49E1-A6F0-D5A2DC695324}" dt="2024-05-28T17:43:13.973" v="1442" actId="478"/>
          <ac:spMkLst>
            <pc:docMk/>
            <pc:sldMk cId="2800796791" sldId="300"/>
            <ac:spMk id="6" creationId="{D6E857BD-1ADE-FB8A-4731-5B74BAF187E8}"/>
          </ac:spMkLst>
        </pc:spChg>
        <pc:spChg chg="add del mod">
          <ac:chgData name="Saha, Anannya (TBS)" userId="04955c46-6028-4d56-9cb5-5925091a7a33" providerId="ADAL" clId="{53195F26-EF7A-49E1-A6F0-D5A2DC695324}" dt="2024-05-28T17:43:09.771" v="1441" actId="478"/>
          <ac:spMkLst>
            <pc:docMk/>
            <pc:sldMk cId="2800796791" sldId="300"/>
            <ac:spMk id="7" creationId="{DEACBC76-46C3-F6DE-3EE5-3847005566C6}"/>
          </ac:spMkLst>
        </pc:spChg>
        <pc:spChg chg="del">
          <ac:chgData name="Saha, Anannya (TBS)" userId="04955c46-6028-4d56-9cb5-5925091a7a33" providerId="ADAL" clId="{53195F26-EF7A-49E1-A6F0-D5A2DC695324}" dt="2024-05-28T16:33:18.581" v="1223" actId="478"/>
          <ac:spMkLst>
            <pc:docMk/>
            <pc:sldMk cId="2800796791" sldId="300"/>
            <ac:spMk id="15" creationId="{97EBD07C-E957-2765-6976-5451DC377B52}"/>
          </ac:spMkLst>
        </pc:spChg>
        <pc:spChg chg="del">
          <ac:chgData name="Saha, Anannya (TBS)" userId="04955c46-6028-4d56-9cb5-5925091a7a33" providerId="ADAL" clId="{53195F26-EF7A-49E1-A6F0-D5A2DC695324}" dt="2024-05-28T16:33:22.409" v="1224" actId="478"/>
          <ac:spMkLst>
            <pc:docMk/>
            <pc:sldMk cId="2800796791" sldId="300"/>
            <ac:spMk id="16" creationId="{4694B490-98B2-6659-50EE-63A272A1F31D}"/>
          </ac:spMkLst>
        </pc:spChg>
      </pc:sldChg>
      <pc:sldChg chg="delSp modSp mod chgLayout modNotesTx">
        <pc:chgData name="Saha, Anannya (TBS)" userId="04955c46-6028-4d56-9cb5-5925091a7a33" providerId="ADAL" clId="{53195F26-EF7A-49E1-A6F0-D5A2DC695324}" dt="2024-05-29T02:48:53.679" v="5427" actId="14734"/>
        <pc:sldMkLst>
          <pc:docMk/>
          <pc:sldMk cId="2339104631" sldId="301"/>
        </pc:sldMkLst>
        <pc:spChg chg="mod ord">
          <ac:chgData name="Saha, Anannya (TBS)" userId="04955c46-6028-4d56-9cb5-5925091a7a33" providerId="ADAL" clId="{53195F26-EF7A-49E1-A6F0-D5A2DC695324}" dt="2024-05-28T17:44:03.147" v="1447" actId="700"/>
          <ac:spMkLst>
            <pc:docMk/>
            <pc:sldMk cId="2339104631" sldId="301"/>
            <ac:spMk id="4" creationId="{ED96B25F-1BBC-028F-2886-86951B4AA813}"/>
          </ac:spMkLst>
        </pc:spChg>
        <pc:spChg chg="del">
          <ac:chgData name="Saha, Anannya (TBS)" userId="04955c46-6028-4d56-9cb5-5925091a7a33" providerId="ADAL" clId="{53195F26-EF7A-49E1-A6F0-D5A2DC695324}" dt="2024-05-28T16:56:49.237" v="1369" actId="478"/>
          <ac:spMkLst>
            <pc:docMk/>
            <pc:sldMk cId="2339104631" sldId="301"/>
            <ac:spMk id="19" creationId="{7AB6D2F4-61C1-9D11-9CF3-A06A0CA0FC80}"/>
          </ac:spMkLst>
        </pc:spChg>
        <pc:spChg chg="del mod">
          <ac:chgData name="Saha, Anannya (TBS)" userId="04955c46-6028-4d56-9cb5-5925091a7a33" providerId="ADAL" clId="{53195F26-EF7A-49E1-A6F0-D5A2DC695324}" dt="2024-05-28T16:56:57.574" v="1372" actId="478"/>
          <ac:spMkLst>
            <pc:docMk/>
            <pc:sldMk cId="2339104631" sldId="301"/>
            <ac:spMk id="20" creationId="{0A1E9B03-99B1-3B38-5B4C-BF744C2FAB37}"/>
          </ac:spMkLst>
        </pc:spChg>
        <pc:graphicFrameChg chg="mod ord modGraphic">
          <ac:chgData name="Saha, Anannya (TBS)" userId="04955c46-6028-4d56-9cb5-5925091a7a33" providerId="ADAL" clId="{53195F26-EF7A-49E1-A6F0-D5A2DC695324}" dt="2024-05-29T02:48:53.679" v="5427" actId="14734"/>
          <ac:graphicFrameMkLst>
            <pc:docMk/>
            <pc:sldMk cId="2339104631" sldId="301"/>
            <ac:graphicFrameMk id="5" creationId="{861618E9-698E-ED7F-F850-4E4172EC1858}"/>
          </ac:graphicFrameMkLst>
        </pc:graphicFrameChg>
        <pc:picChg chg="mod ord">
          <ac:chgData name="Saha, Anannya (TBS)" userId="04955c46-6028-4d56-9cb5-5925091a7a33" providerId="ADAL" clId="{53195F26-EF7A-49E1-A6F0-D5A2DC695324}" dt="2024-05-28T17:44:03.147" v="1447" actId="700"/>
          <ac:picMkLst>
            <pc:docMk/>
            <pc:sldMk cId="2339104631" sldId="301"/>
            <ac:picMk id="18" creationId="{C5658170-4985-06FB-A21B-B719FD4E6592}"/>
          </ac:picMkLst>
        </pc:picChg>
      </pc:sldChg>
      <pc:sldChg chg="del">
        <pc:chgData name="Saha, Anannya (TBS)" userId="04955c46-6028-4d56-9cb5-5925091a7a33" providerId="ADAL" clId="{53195F26-EF7A-49E1-A6F0-D5A2DC695324}" dt="2024-05-28T16:57:03.057" v="1373" actId="47"/>
        <pc:sldMkLst>
          <pc:docMk/>
          <pc:sldMk cId="3202417632" sldId="302"/>
        </pc:sldMkLst>
      </pc:sldChg>
      <pc:sldChg chg="addSp delSp modSp mod modAnim modNotesTx">
        <pc:chgData name="Saha, Anannya (TBS)" userId="04955c46-6028-4d56-9cb5-5925091a7a33" providerId="ADAL" clId="{53195F26-EF7A-49E1-A6F0-D5A2DC695324}" dt="2024-05-28T21:22:09.822" v="3898" actId="20577"/>
        <pc:sldMkLst>
          <pc:docMk/>
          <pc:sldMk cId="3027705674" sldId="303"/>
        </pc:sldMkLst>
        <pc:spChg chg="del">
          <ac:chgData name="Saha, Anannya (TBS)" userId="04955c46-6028-4d56-9cb5-5925091a7a33" providerId="ADAL" clId="{53195F26-EF7A-49E1-A6F0-D5A2DC695324}" dt="2024-05-28T17:27:24.593" v="1413" actId="478"/>
          <ac:spMkLst>
            <pc:docMk/>
            <pc:sldMk cId="3027705674" sldId="303"/>
            <ac:spMk id="3" creationId="{15A2677F-E6B5-7D75-DE25-2A045F2CA4C1}"/>
          </ac:spMkLst>
        </pc:spChg>
        <pc:picChg chg="mod">
          <ac:chgData name="Saha, Anannya (TBS)" userId="04955c46-6028-4d56-9cb5-5925091a7a33" providerId="ADAL" clId="{53195F26-EF7A-49E1-A6F0-D5A2DC695324}" dt="2024-05-28T17:28:01.851" v="1417" actId="1076"/>
          <ac:picMkLst>
            <pc:docMk/>
            <pc:sldMk cId="3027705674" sldId="303"/>
            <ac:picMk id="5" creationId="{4F8B4D94-7EAD-E3FD-2B62-9A9743310883}"/>
          </ac:picMkLst>
        </pc:picChg>
        <pc:picChg chg="mod">
          <ac:chgData name="Saha, Anannya (TBS)" userId="04955c46-6028-4d56-9cb5-5925091a7a33" providerId="ADAL" clId="{53195F26-EF7A-49E1-A6F0-D5A2DC695324}" dt="2024-05-28T17:28:08.322" v="1419" actId="14100"/>
          <ac:picMkLst>
            <pc:docMk/>
            <pc:sldMk cId="3027705674" sldId="303"/>
            <ac:picMk id="16" creationId="{96F399ED-C6FC-44CB-F775-7EE150ED76AE}"/>
          </ac:picMkLst>
        </pc:picChg>
        <pc:picChg chg="add mod">
          <ac:chgData name="Saha, Anannya (TBS)" userId="04955c46-6028-4d56-9cb5-5925091a7a33" providerId="ADAL" clId="{53195F26-EF7A-49E1-A6F0-D5A2DC695324}" dt="2024-05-28T17:27:53.682" v="1416" actId="167"/>
          <ac:picMkLst>
            <pc:docMk/>
            <pc:sldMk cId="3027705674" sldId="303"/>
            <ac:picMk id="4098" creationId="{40BC1F21-5605-D9C0-7A00-2538739632A1}"/>
          </ac:picMkLst>
        </pc:picChg>
      </pc:sldChg>
      <pc:sldChg chg="modNotesTx">
        <pc:chgData name="Saha, Anannya (TBS)" userId="04955c46-6028-4d56-9cb5-5925091a7a33" providerId="ADAL" clId="{53195F26-EF7A-49E1-A6F0-D5A2DC695324}" dt="2024-05-28T21:22:39.039" v="3899"/>
        <pc:sldMkLst>
          <pc:docMk/>
          <pc:sldMk cId="1163839796" sldId="304"/>
        </pc:sldMkLst>
      </pc:sldChg>
      <pc:sldChg chg="modNotesTx">
        <pc:chgData name="Saha, Anannya (TBS)" userId="04955c46-6028-4d56-9cb5-5925091a7a33" providerId="ADAL" clId="{53195F26-EF7A-49E1-A6F0-D5A2DC695324}" dt="2024-05-28T21:22:42.166" v="3900"/>
        <pc:sldMkLst>
          <pc:docMk/>
          <pc:sldMk cId="899935577" sldId="305"/>
        </pc:sldMkLst>
      </pc:sldChg>
      <pc:sldChg chg="modNotesTx">
        <pc:chgData name="Saha, Anannya (TBS)" userId="04955c46-6028-4d56-9cb5-5925091a7a33" providerId="ADAL" clId="{53195F26-EF7A-49E1-A6F0-D5A2DC695324}" dt="2024-05-28T21:22:47.502" v="3902"/>
        <pc:sldMkLst>
          <pc:docMk/>
          <pc:sldMk cId="1486452723" sldId="307"/>
        </pc:sldMkLst>
      </pc:sldChg>
      <pc:sldChg chg="modSp mod modNotesTx">
        <pc:chgData name="Saha, Anannya (TBS)" userId="04955c46-6028-4d56-9cb5-5925091a7a33" providerId="ADAL" clId="{53195F26-EF7A-49E1-A6F0-D5A2DC695324}" dt="2024-05-28T21:35:31.730" v="4147"/>
        <pc:sldMkLst>
          <pc:docMk/>
          <pc:sldMk cId="3407967869" sldId="308"/>
        </pc:sldMkLst>
        <pc:spChg chg="mod">
          <ac:chgData name="Saha, Anannya (TBS)" userId="04955c46-6028-4d56-9cb5-5925091a7a33" providerId="ADAL" clId="{53195F26-EF7A-49E1-A6F0-D5A2DC695324}" dt="2024-05-28T13:11:00.286" v="119" actId="20577"/>
          <ac:spMkLst>
            <pc:docMk/>
            <pc:sldMk cId="3407967869" sldId="308"/>
            <ac:spMk id="6" creationId="{CF72706D-D3EE-7A54-6ABB-8FF85BA5051E}"/>
          </ac:spMkLst>
        </pc:spChg>
      </pc:sldChg>
      <pc:sldChg chg="modNotesTx">
        <pc:chgData name="Saha, Anannya (TBS)" userId="04955c46-6028-4d56-9cb5-5925091a7a33" providerId="ADAL" clId="{53195F26-EF7A-49E1-A6F0-D5A2DC695324}" dt="2024-05-28T21:22:45.045" v="3901"/>
        <pc:sldMkLst>
          <pc:docMk/>
          <pc:sldMk cId="2197438119" sldId="309"/>
        </pc:sldMkLst>
      </pc:sldChg>
      <pc:sldChg chg="delSp mod modNotesTx">
        <pc:chgData name="Saha, Anannya (TBS)" userId="04955c46-6028-4d56-9cb5-5925091a7a33" providerId="ADAL" clId="{53195F26-EF7A-49E1-A6F0-D5A2DC695324}" dt="2024-05-29T01:09:31.165" v="5236" actId="20577"/>
        <pc:sldMkLst>
          <pc:docMk/>
          <pc:sldMk cId="4118263662" sldId="310"/>
        </pc:sldMkLst>
        <pc:spChg chg="del">
          <ac:chgData name="Saha, Anannya (TBS)" userId="04955c46-6028-4d56-9cb5-5925091a7a33" providerId="ADAL" clId="{53195F26-EF7A-49E1-A6F0-D5A2DC695324}" dt="2024-05-28T13:23:44.966" v="368" actId="478"/>
          <ac:spMkLst>
            <pc:docMk/>
            <pc:sldMk cId="4118263662" sldId="310"/>
            <ac:spMk id="21" creationId="{824CC77C-7731-C7F1-EF19-91D724B2FBD9}"/>
          </ac:spMkLst>
        </pc:spChg>
        <pc:spChg chg="del">
          <ac:chgData name="Saha, Anannya (TBS)" userId="04955c46-6028-4d56-9cb5-5925091a7a33" providerId="ADAL" clId="{53195F26-EF7A-49E1-A6F0-D5A2DC695324}" dt="2024-05-28T13:09:53.022" v="105" actId="478"/>
          <ac:spMkLst>
            <pc:docMk/>
            <pc:sldMk cId="4118263662" sldId="310"/>
            <ac:spMk id="22" creationId="{BED7EB02-3F30-CB54-4834-7AAAE5CEF0FE}"/>
          </ac:spMkLst>
        </pc:spChg>
      </pc:sldChg>
      <pc:sldChg chg="delSp modSp mod modNotes modNotesTx">
        <pc:chgData name="Saha, Anannya (TBS)" userId="04955c46-6028-4d56-9cb5-5925091a7a33" providerId="ADAL" clId="{53195F26-EF7A-49E1-A6F0-D5A2DC695324}" dt="2024-05-29T01:07:13.086" v="4931" actId="20577"/>
        <pc:sldMkLst>
          <pc:docMk/>
          <pc:sldMk cId="2065922516" sldId="311"/>
        </pc:sldMkLst>
        <pc:spChg chg="del">
          <ac:chgData name="Saha, Anannya (TBS)" userId="04955c46-6028-4d56-9cb5-5925091a7a33" providerId="ADAL" clId="{53195F26-EF7A-49E1-A6F0-D5A2DC695324}" dt="2024-05-28T13:23:40.297" v="367" actId="478"/>
          <ac:spMkLst>
            <pc:docMk/>
            <pc:sldMk cId="2065922516" sldId="311"/>
            <ac:spMk id="21" creationId="{824CC77C-7731-C7F1-EF19-91D724B2FBD9}"/>
          </ac:spMkLst>
        </pc:spChg>
        <pc:spChg chg="del mod">
          <ac:chgData name="Saha, Anannya (TBS)" userId="04955c46-6028-4d56-9cb5-5925091a7a33" providerId="ADAL" clId="{53195F26-EF7A-49E1-A6F0-D5A2DC695324}" dt="2024-05-28T13:09:57.481" v="107" actId="478"/>
          <ac:spMkLst>
            <pc:docMk/>
            <pc:sldMk cId="2065922516" sldId="311"/>
            <ac:spMk id="22" creationId="{BED7EB02-3F30-CB54-4834-7AAAE5CEF0FE}"/>
          </ac:spMkLst>
        </pc:spChg>
      </pc:sldChg>
      <pc:sldChg chg="delSp modSp mod modNotes modNotesTx">
        <pc:chgData name="Saha, Anannya (TBS)" userId="04955c46-6028-4d56-9cb5-5925091a7a33" providerId="ADAL" clId="{53195F26-EF7A-49E1-A6F0-D5A2DC695324}" dt="2024-05-29T01:08:24.028" v="5110" actId="20577"/>
        <pc:sldMkLst>
          <pc:docMk/>
          <pc:sldMk cId="4187746429" sldId="312"/>
        </pc:sldMkLst>
        <pc:spChg chg="del">
          <ac:chgData name="Saha, Anannya (TBS)" userId="04955c46-6028-4d56-9cb5-5925091a7a33" providerId="ADAL" clId="{53195F26-EF7A-49E1-A6F0-D5A2DC695324}" dt="2024-05-28T13:23:35.179" v="366" actId="478"/>
          <ac:spMkLst>
            <pc:docMk/>
            <pc:sldMk cId="4187746429" sldId="312"/>
            <ac:spMk id="21" creationId="{824CC77C-7731-C7F1-EF19-91D724B2FBD9}"/>
          </ac:spMkLst>
        </pc:spChg>
        <pc:spChg chg="del mod">
          <ac:chgData name="Saha, Anannya (TBS)" userId="04955c46-6028-4d56-9cb5-5925091a7a33" providerId="ADAL" clId="{53195F26-EF7A-49E1-A6F0-D5A2DC695324}" dt="2024-05-28T13:10:02.991" v="109" actId="478"/>
          <ac:spMkLst>
            <pc:docMk/>
            <pc:sldMk cId="4187746429" sldId="312"/>
            <ac:spMk id="22" creationId="{BED7EB02-3F30-CB54-4834-7AAAE5CEF0FE}"/>
          </ac:spMkLst>
        </pc:spChg>
      </pc:sldChg>
      <pc:sldChg chg="delSp mod modNotes modNotesTx">
        <pc:chgData name="Saha, Anannya (TBS)" userId="04955c46-6028-4d56-9cb5-5925091a7a33" providerId="ADAL" clId="{53195F26-EF7A-49E1-A6F0-D5A2DC695324}" dt="2024-05-29T01:09:03.732" v="5224" actId="20577"/>
        <pc:sldMkLst>
          <pc:docMk/>
          <pc:sldMk cId="1750595593" sldId="313"/>
        </pc:sldMkLst>
        <pc:spChg chg="del">
          <ac:chgData name="Saha, Anannya (TBS)" userId="04955c46-6028-4d56-9cb5-5925091a7a33" providerId="ADAL" clId="{53195F26-EF7A-49E1-A6F0-D5A2DC695324}" dt="2024-05-28T13:23:54.529" v="370" actId="478"/>
          <ac:spMkLst>
            <pc:docMk/>
            <pc:sldMk cId="1750595593" sldId="313"/>
            <ac:spMk id="21" creationId="{824CC77C-7731-C7F1-EF19-91D724B2FBD9}"/>
          </ac:spMkLst>
        </pc:spChg>
        <pc:spChg chg="del">
          <ac:chgData name="Saha, Anannya (TBS)" userId="04955c46-6028-4d56-9cb5-5925091a7a33" providerId="ADAL" clId="{53195F26-EF7A-49E1-A6F0-D5A2DC695324}" dt="2024-05-28T13:08:01.737" v="103" actId="478"/>
          <ac:spMkLst>
            <pc:docMk/>
            <pc:sldMk cId="1750595593" sldId="313"/>
            <ac:spMk id="22" creationId="{BED7EB02-3F30-CB54-4834-7AAAE5CEF0FE}"/>
          </ac:spMkLst>
        </pc:spChg>
      </pc:sldChg>
      <pc:sldChg chg="delSp modSp mod modNotes modNotesTx">
        <pc:chgData name="Saha, Anannya (TBS)" userId="04955c46-6028-4d56-9cb5-5925091a7a33" providerId="ADAL" clId="{53195F26-EF7A-49E1-A6F0-D5A2DC695324}" dt="2024-05-29T01:13:42.109" v="5407" actId="20577"/>
        <pc:sldMkLst>
          <pc:docMk/>
          <pc:sldMk cId="2170214664" sldId="314"/>
        </pc:sldMkLst>
        <pc:spChg chg="del">
          <ac:chgData name="Saha, Anannya (TBS)" userId="04955c46-6028-4d56-9cb5-5925091a7a33" providerId="ADAL" clId="{53195F26-EF7A-49E1-A6F0-D5A2DC695324}" dt="2024-05-28T13:23:58.890" v="371" actId="478"/>
          <ac:spMkLst>
            <pc:docMk/>
            <pc:sldMk cId="2170214664" sldId="314"/>
            <ac:spMk id="21" creationId="{824CC77C-7731-C7F1-EF19-91D724B2FBD9}"/>
          </ac:spMkLst>
        </pc:spChg>
        <pc:spChg chg="del mod">
          <ac:chgData name="Saha, Anannya (TBS)" userId="04955c46-6028-4d56-9cb5-5925091a7a33" providerId="ADAL" clId="{53195F26-EF7A-49E1-A6F0-D5A2DC695324}" dt="2024-05-28T13:24:13.084" v="374" actId="478"/>
          <ac:spMkLst>
            <pc:docMk/>
            <pc:sldMk cId="2170214664" sldId="314"/>
            <ac:spMk id="22" creationId="{BED7EB02-3F30-CB54-4834-7AAAE5CEF0FE}"/>
          </ac:spMkLst>
        </pc:spChg>
      </pc:sldChg>
      <pc:sldChg chg="add del">
        <pc:chgData name="Saha, Anannya (TBS)" userId="04955c46-6028-4d56-9cb5-5925091a7a33" providerId="ADAL" clId="{53195F26-EF7A-49E1-A6F0-D5A2DC695324}" dt="2024-06-11T00:51:29.847" v="5518" actId="2696"/>
        <pc:sldMkLst>
          <pc:docMk/>
          <pc:sldMk cId="1949426985" sldId="315"/>
        </pc:sldMkLst>
      </pc:sldChg>
      <pc:sldChg chg="add del">
        <pc:chgData name="Saha, Anannya (TBS)" userId="04955c46-6028-4d56-9cb5-5925091a7a33" providerId="ADAL" clId="{53195F26-EF7A-49E1-A6F0-D5A2DC695324}" dt="2024-06-11T00:51:29.394" v="5517" actId="2696"/>
        <pc:sldMkLst>
          <pc:docMk/>
          <pc:sldMk cId="3324944863" sldId="316"/>
        </pc:sldMkLst>
      </pc:sldChg>
      <pc:sldChg chg="addSp delSp modSp add del mod setBg">
        <pc:chgData name="Saha, Anannya (TBS)" userId="04955c46-6028-4d56-9cb5-5925091a7a33" providerId="ADAL" clId="{53195F26-EF7A-49E1-A6F0-D5A2DC695324}" dt="2024-06-11T00:51:28.923" v="5516" actId="2696"/>
        <pc:sldMkLst>
          <pc:docMk/>
          <pc:sldMk cId="801797956" sldId="317"/>
        </pc:sldMkLst>
        <pc:spChg chg="add mod">
          <ac:chgData name="Saha, Anannya (TBS)" userId="04955c46-6028-4d56-9cb5-5925091a7a33" providerId="ADAL" clId="{53195F26-EF7A-49E1-A6F0-D5A2DC695324}" dt="2024-05-28T13:04:12.376" v="29" actId="478"/>
          <ac:spMkLst>
            <pc:docMk/>
            <pc:sldMk cId="801797956" sldId="317"/>
            <ac:spMk id="2" creationId="{A4D448DB-C63A-CC10-649F-80A40A7CF41C}"/>
          </ac:spMkLst>
        </pc:spChg>
        <pc:spChg chg="mod">
          <ac:chgData name="Saha, Anannya (TBS)" userId="04955c46-6028-4d56-9cb5-5925091a7a33" providerId="ADAL" clId="{53195F26-EF7A-49E1-A6F0-D5A2DC695324}" dt="2024-05-28T13:05:47.668" v="42" actId="20577"/>
          <ac:spMkLst>
            <pc:docMk/>
            <pc:sldMk cId="801797956" sldId="317"/>
            <ac:spMk id="3" creationId="{00B60146-508A-99D4-4EB9-FE476A40DC56}"/>
          </ac:spMkLst>
        </pc:spChg>
        <pc:spChg chg="mod">
          <ac:chgData name="Saha, Anannya (TBS)" userId="04955c46-6028-4d56-9cb5-5925091a7a33" providerId="ADAL" clId="{53195F26-EF7A-49E1-A6F0-D5A2DC695324}" dt="2024-05-28T13:11:42.153" v="123" actId="255"/>
          <ac:spMkLst>
            <pc:docMk/>
            <pc:sldMk cId="801797956" sldId="317"/>
            <ac:spMk id="4" creationId="{720081C9-330C-9158-0336-4B0F327A3BF1}"/>
          </ac:spMkLst>
        </pc:spChg>
        <pc:picChg chg="add mod">
          <ac:chgData name="Saha, Anannya (TBS)" userId="04955c46-6028-4d56-9cb5-5925091a7a33" providerId="ADAL" clId="{53195F26-EF7A-49E1-A6F0-D5A2DC695324}" dt="2024-05-28T13:04:40.143" v="36" actId="1076"/>
          <ac:picMkLst>
            <pc:docMk/>
            <pc:sldMk cId="801797956" sldId="317"/>
            <ac:picMk id="1026" creationId="{607E7C71-F102-00E7-68F8-2C3446F26225}"/>
          </ac:picMkLst>
        </pc:picChg>
        <pc:picChg chg="del">
          <ac:chgData name="Saha, Anannya (TBS)" userId="04955c46-6028-4d56-9cb5-5925091a7a33" providerId="ADAL" clId="{53195F26-EF7A-49E1-A6F0-D5A2DC695324}" dt="2024-05-28T13:04:12.376" v="29" actId="478"/>
          <ac:picMkLst>
            <pc:docMk/>
            <pc:sldMk cId="801797956" sldId="317"/>
            <ac:picMk id="7174" creationId="{75729086-EFC1-6657-45B6-BBE1DFDA085F}"/>
          </ac:picMkLst>
        </pc:picChg>
      </pc:sldChg>
      <pc:sldChg chg="new del">
        <pc:chgData name="Saha, Anannya (TBS)" userId="04955c46-6028-4d56-9cb5-5925091a7a33" providerId="ADAL" clId="{53195F26-EF7A-49E1-A6F0-D5A2DC695324}" dt="2024-05-28T13:06:38.803" v="76" actId="2696"/>
        <pc:sldMkLst>
          <pc:docMk/>
          <pc:sldMk cId="1927937470" sldId="318"/>
        </pc:sldMkLst>
      </pc:sldChg>
      <pc:sldChg chg="addSp delSp modSp add mod setBg modClrScheme chgLayout">
        <pc:chgData name="Saha, Anannya (TBS)" userId="04955c46-6028-4d56-9cb5-5925091a7a33" providerId="ADAL" clId="{53195F26-EF7A-49E1-A6F0-D5A2DC695324}" dt="2024-05-29T00:47:52.744" v="4170" actId="20577"/>
        <pc:sldMkLst>
          <pc:docMk/>
          <pc:sldMk cId="3323324467" sldId="318"/>
        </pc:sldMkLst>
        <pc:spChg chg="del mod ord">
          <ac:chgData name="Saha, Anannya (TBS)" userId="04955c46-6028-4d56-9cb5-5925091a7a33" providerId="ADAL" clId="{53195F26-EF7A-49E1-A6F0-D5A2DC695324}" dt="2024-05-28T13:11:52.542" v="124" actId="478"/>
          <ac:spMkLst>
            <pc:docMk/>
            <pc:sldMk cId="3323324467" sldId="318"/>
            <ac:spMk id="3" creationId="{D459CDF0-A544-5BD3-AD1C-5FEFE9DFF684}"/>
          </ac:spMkLst>
        </pc:spChg>
        <pc:spChg chg="del mod ord">
          <ac:chgData name="Saha, Anannya (TBS)" userId="04955c46-6028-4d56-9cb5-5925091a7a33" providerId="ADAL" clId="{53195F26-EF7A-49E1-A6F0-D5A2DC695324}" dt="2024-05-28T13:12:01.421" v="125" actId="478"/>
          <ac:spMkLst>
            <pc:docMk/>
            <pc:sldMk cId="3323324467" sldId="318"/>
            <ac:spMk id="4" creationId="{E8AF5C2F-2F34-7FD6-4040-1B36195015A5}"/>
          </ac:spMkLst>
        </pc:spChg>
        <pc:spChg chg="del mod ord">
          <ac:chgData name="Saha, Anannya (TBS)" userId="04955c46-6028-4d56-9cb5-5925091a7a33" providerId="ADAL" clId="{53195F26-EF7A-49E1-A6F0-D5A2DC695324}" dt="2024-05-28T13:12:10.130" v="128" actId="478"/>
          <ac:spMkLst>
            <pc:docMk/>
            <pc:sldMk cId="3323324467" sldId="318"/>
            <ac:spMk id="5" creationId="{32A973E9-D9F9-205F-FE1D-2F9EC76A04E8}"/>
          </ac:spMkLst>
        </pc:spChg>
        <pc:spChg chg="add del mod">
          <ac:chgData name="Saha, Anannya (TBS)" userId="04955c46-6028-4d56-9cb5-5925091a7a33" providerId="ADAL" clId="{53195F26-EF7A-49E1-A6F0-D5A2DC695324}" dt="2024-05-28T13:18:01.390" v="192" actId="478"/>
          <ac:spMkLst>
            <pc:docMk/>
            <pc:sldMk cId="3323324467" sldId="318"/>
            <ac:spMk id="6" creationId="{B37CD24E-11DC-13A3-08A2-E416ABAD0D3F}"/>
          </ac:spMkLst>
        </pc:spChg>
        <pc:spChg chg="add del mod">
          <ac:chgData name="Saha, Anannya (TBS)" userId="04955c46-6028-4d56-9cb5-5925091a7a33" providerId="ADAL" clId="{53195F26-EF7A-49E1-A6F0-D5A2DC695324}" dt="2024-05-28T13:15:09.700" v="177" actId="478"/>
          <ac:spMkLst>
            <pc:docMk/>
            <pc:sldMk cId="3323324467" sldId="318"/>
            <ac:spMk id="8" creationId="{C02F49F0-D422-1BF4-6CC4-7EA41CE07EB3}"/>
          </ac:spMkLst>
        </pc:spChg>
        <pc:spChg chg="add del mod">
          <ac:chgData name="Saha, Anannya (TBS)" userId="04955c46-6028-4d56-9cb5-5925091a7a33" providerId="ADAL" clId="{53195F26-EF7A-49E1-A6F0-D5A2DC695324}" dt="2024-05-28T13:15:20.561" v="179" actId="478"/>
          <ac:spMkLst>
            <pc:docMk/>
            <pc:sldMk cId="3323324467" sldId="318"/>
            <ac:spMk id="10" creationId="{35DC7969-5429-81FC-FB3E-3BD32C63F3F4}"/>
          </ac:spMkLst>
        </pc:spChg>
        <pc:spChg chg="add mod ord">
          <ac:chgData name="Saha, Anannya (TBS)" userId="04955c46-6028-4d56-9cb5-5925091a7a33" providerId="ADAL" clId="{53195F26-EF7A-49E1-A6F0-D5A2DC695324}" dt="2024-05-28T13:15:38.105" v="182" actId="167"/>
          <ac:spMkLst>
            <pc:docMk/>
            <pc:sldMk cId="3323324467" sldId="318"/>
            <ac:spMk id="11" creationId="{6C98D014-9560-25B2-88E7-F4FFE63B8FBE}"/>
          </ac:spMkLst>
        </pc:spChg>
        <pc:spChg chg="mod ord">
          <ac:chgData name="Saha, Anannya (TBS)" userId="04955c46-6028-4d56-9cb5-5925091a7a33" providerId="ADAL" clId="{53195F26-EF7A-49E1-A6F0-D5A2DC695324}" dt="2024-05-28T13:07:42.946" v="102" actId="20577"/>
          <ac:spMkLst>
            <pc:docMk/>
            <pc:sldMk cId="3323324467" sldId="318"/>
            <ac:spMk id="12" creationId="{301AC2C6-E7E2-C85C-29AC-71DC976E4BC1}"/>
          </ac:spMkLst>
        </pc:spChg>
        <pc:spChg chg="add del mod ord">
          <ac:chgData name="Saha, Anannya (TBS)" userId="04955c46-6028-4d56-9cb5-5925091a7a33" providerId="ADAL" clId="{53195F26-EF7A-49E1-A6F0-D5A2DC695324}" dt="2024-05-29T00:47:52.744" v="4170" actId="20577"/>
          <ac:spMkLst>
            <pc:docMk/>
            <pc:sldMk cId="3323324467" sldId="318"/>
            <ac:spMk id="13" creationId="{961D29FB-0ACA-D3D9-8C7D-50F907645706}"/>
          </ac:spMkLst>
        </pc:spChg>
        <pc:spChg chg="mod ord">
          <ac:chgData name="Saha, Anannya (TBS)" userId="04955c46-6028-4d56-9cb5-5925091a7a33" providerId="ADAL" clId="{53195F26-EF7A-49E1-A6F0-D5A2DC695324}" dt="2024-05-28T13:07:36.260" v="91" actId="700"/>
          <ac:spMkLst>
            <pc:docMk/>
            <pc:sldMk cId="3323324467" sldId="318"/>
            <ac:spMk id="98" creationId="{820AC3B6-8BC3-CF8D-1BA9-D7F24C3721E9}"/>
          </ac:spMkLst>
        </pc:spChg>
        <pc:picChg chg="add del mod ord">
          <ac:chgData name="Saha, Anannya (TBS)" userId="04955c46-6028-4d56-9cb5-5925091a7a33" providerId="ADAL" clId="{53195F26-EF7A-49E1-A6F0-D5A2DC695324}" dt="2024-05-28T13:15:11.488" v="178" actId="478"/>
          <ac:picMkLst>
            <pc:docMk/>
            <pc:sldMk cId="3323324467" sldId="318"/>
            <ac:picMk id="26" creationId="{A59349F3-8651-2ED7-8A24-59C80D38B81F}"/>
          </ac:picMkLst>
        </pc:picChg>
        <pc:picChg chg="add mod">
          <ac:chgData name="Saha, Anannya (TBS)" userId="04955c46-6028-4d56-9cb5-5925091a7a33" providerId="ADAL" clId="{53195F26-EF7A-49E1-A6F0-D5A2DC695324}" dt="2024-05-28T13:17:56.542" v="191" actId="732"/>
          <ac:picMkLst>
            <pc:docMk/>
            <pc:sldMk cId="3323324467" sldId="318"/>
            <ac:picMk id="2050" creationId="{DAE3F1E6-C5E9-BE77-A565-3A38B0F2B992}"/>
          </ac:picMkLst>
        </pc:picChg>
      </pc:sldChg>
      <pc:sldChg chg="addSp delSp modSp add mod setBg">
        <pc:chgData name="Saha, Anannya (TBS)" userId="04955c46-6028-4d56-9cb5-5925091a7a33" providerId="ADAL" clId="{53195F26-EF7A-49E1-A6F0-D5A2DC695324}" dt="2024-05-28T13:42:37.449" v="645" actId="20577"/>
        <pc:sldMkLst>
          <pc:docMk/>
          <pc:sldMk cId="873616187" sldId="319"/>
        </pc:sldMkLst>
        <pc:spChg chg="del">
          <ac:chgData name="Saha, Anannya (TBS)" userId="04955c46-6028-4d56-9cb5-5925091a7a33" providerId="ADAL" clId="{53195F26-EF7A-49E1-A6F0-D5A2DC695324}" dt="2024-05-28T13:41:46.153" v="610" actId="478"/>
          <ac:spMkLst>
            <pc:docMk/>
            <pc:sldMk cId="873616187" sldId="319"/>
            <ac:spMk id="2" creationId="{A4D448DB-C63A-CC10-649F-80A40A7CF41C}"/>
          </ac:spMkLst>
        </pc:spChg>
        <pc:spChg chg="mod">
          <ac:chgData name="Saha, Anannya (TBS)" userId="04955c46-6028-4d56-9cb5-5925091a7a33" providerId="ADAL" clId="{53195F26-EF7A-49E1-A6F0-D5A2DC695324}" dt="2024-05-28T13:42:13.567" v="619" actId="20577"/>
          <ac:spMkLst>
            <pc:docMk/>
            <pc:sldMk cId="873616187" sldId="319"/>
            <ac:spMk id="3" creationId="{00B60146-508A-99D4-4EB9-FE476A40DC56}"/>
          </ac:spMkLst>
        </pc:spChg>
        <pc:spChg chg="mod">
          <ac:chgData name="Saha, Anannya (TBS)" userId="04955c46-6028-4d56-9cb5-5925091a7a33" providerId="ADAL" clId="{53195F26-EF7A-49E1-A6F0-D5A2DC695324}" dt="2024-05-28T13:42:37.449" v="645" actId="20577"/>
          <ac:spMkLst>
            <pc:docMk/>
            <pc:sldMk cId="873616187" sldId="319"/>
            <ac:spMk id="4" creationId="{720081C9-330C-9158-0336-4B0F327A3BF1}"/>
          </ac:spMkLst>
        </pc:spChg>
        <pc:picChg chg="del">
          <ac:chgData name="Saha, Anannya (TBS)" userId="04955c46-6028-4d56-9cb5-5925091a7a33" providerId="ADAL" clId="{53195F26-EF7A-49E1-A6F0-D5A2DC695324}" dt="2024-05-28T13:41:41.871" v="608" actId="478"/>
          <ac:picMkLst>
            <pc:docMk/>
            <pc:sldMk cId="873616187" sldId="319"/>
            <ac:picMk id="1026" creationId="{607E7C71-F102-00E7-68F8-2C3446F26225}"/>
          </ac:picMkLst>
        </pc:picChg>
        <pc:picChg chg="add mod">
          <ac:chgData name="Saha, Anannya (TBS)" userId="04955c46-6028-4d56-9cb5-5925091a7a33" providerId="ADAL" clId="{53195F26-EF7A-49E1-A6F0-D5A2DC695324}" dt="2024-05-28T13:42:06.193" v="615" actId="1076"/>
          <ac:picMkLst>
            <pc:docMk/>
            <pc:sldMk cId="873616187" sldId="319"/>
            <ac:picMk id="3074" creationId="{27AC8757-2029-5CDE-C368-3F38AA1158AE}"/>
          </ac:picMkLst>
        </pc:picChg>
      </pc:sldChg>
      <pc:sldChg chg="delSp modSp new mod">
        <pc:chgData name="Saha, Anannya (TBS)" userId="04955c46-6028-4d56-9cb5-5925091a7a33" providerId="ADAL" clId="{53195F26-EF7A-49E1-A6F0-D5A2DC695324}" dt="2024-05-29T19:02:17.516" v="5503" actId="478"/>
        <pc:sldMkLst>
          <pc:docMk/>
          <pc:sldMk cId="1008284868" sldId="320"/>
        </pc:sldMkLst>
        <pc:spChg chg="mod">
          <ac:chgData name="Saha, Anannya (TBS)" userId="04955c46-6028-4d56-9cb5-5925091a7a33" providerId="ADAL" clId="{53195F26-EF7A-49E1-A6F0-D5A2DC695324}" dt="2024-05-28T17:44:17.211" v="1457" actId="20577"/>
          <ac:spMkLst>
            <pc:docMk/>
            <pc:sldMk cId="1008284868" sldId="320"/>
            <ac:spMk id="2" creationId="{9F0AF90B-4A2A-FE71-BB06-EFC2B7A7DE02}"/>
          </ac:spMkLst>
        </pc:spChg>
        <pc:spChg chg="del">
          <ac:chgData name="Saha, Anannya (TBS)" userId="04955c46-6028-4d56-9cb5-5925091a7a33" providerId="ADAL" clId="{53195F26-EF7A-49E1-A6F0-D5A2DC695324}" dt="2024-05-28T17:44:12.630" v="1449" actId="478"/>
          <ac:spMkLst>
            <pc:docMk/>
            <pc:sldMk cId="1008284868" sldId="320"/>
            <ac:spMk id="3" creationId="{3DEDF1BE-5EEA-20F1-D64F-D308C6A28CDC}"/>
          </ac:spMkLst>
        </pc:spChg>
        <pc:spChg chg="mod">
          <ac:chgData name="Saha, Anannya (TBS)" userId="04955c46-6028-4d56-9cb5-5925091a7a33" providerId="ADAL" clId="{53195F26-EF7A-49E1-A6F0-D5A2DC695324}" dt="2024-05-28T17:55:11.127" v="1719" actId="20577"/>
          <ac:spMkLst>
            <pc:docMk/>
            <pc:sldMk cId="1008284868" sldId="320"/>
            <ac:spMk id="4" creationId="{08745C30-0E79-F67A-0467-EA6E9F9D9137}"/>
          </ac:spMkLst>
        </pc:spChg>
        <pc:spChg chg="del">
          <ac:chgData name="Saha, Anannya (TBS)" userId="04955c46-6028-4d56-9cb5-5925091a7a33" providerId="ADAL" clId="{53195F26-EF7A-49E1-A6F0-D5A2DC695324}" dt="2024-05-29T19:02:17.516" v="5503" actId="478"/>
          <ac:spMkLst>
            <pc:docMk/>
            <pc:sldMk cId="1008284868" sldId="320"/>
            <ac:spMk id="5" creationId="{4E548AEC-0669-6C04-2020-8A4BF1759618}"/>
          </ac:spMkLst>
        </pc:spChg>
        <pc:spChg chg="del">
          <ac:chgData name="Saha, Anannya (TBS)" userId="04955c46-6028-4d56-9cb5-5925091a7a33" providerId="ADAL" clId="{53195F26-EF7A-49E1-A6F0-D5A2DC695324}" dt="2024-05-29T00:44:29.405" v="4148" actId="478"/>
          <ac:spMkLst>
            <pc:docMk/>
            <pc:sldMk cId="1008284868" sldId="320"/>
            <ac:spMk id="6" creationId="{FA2A7519-6353-A331-79A4-AD01B29416AB}"/>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D397ADA-28FC-D95C-9949-C2600B76E89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346638BB-B5C2-68A8-E3FA-52921DD0027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507502F-DB6E-469A-9C44-FB8EDEF15CAD}" type="datetimeFigureOut">
              <a:rPr lang="en-US" smtClean="0"/>
              <a:t>6/10/2024</a:t>
            </a:fld>
            <a:endParaRPr lang="en-US"/>
          </a:p>
        </p:txBody>
      </p:sp>
      <p:sp>
        <p:nvSpPr>
          <p:cNvPr id="4" name="Footer Placeholder 3">
            <a:extLst>
              <a:ext uri="{FF2B5EF4-FFF2-40B4-BE49-F238E27FC236}">
                <a16:creationId xmlns:a16="http://schemas.microsoft.com/office/drawing/2014/main" id="{ADD222EB-9CD6-7377-B538-2102EE87F35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C9DFD59-EA45-6CD0-571D-72EF11B8640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DA6A3EC-C558-4879-9E77-732F9A1F519B}" type="slidenum">
              <a:rPr lang="en-US" smtClean="0"/>
              <a:t>‹#›</a:t>
            </a:fld>
            <a:endParaRPr lang="en-US"/>
          </a:p>
        </p:txBody>
      </p:sp>
    </p:spTree>
    <p:extLst>
      <p:ext uri="{BB962C8B-B14F-4D97-AF65-F5344CB8AC3E}">
        <p14:creationId xmlns:p14="http://schemas.microsoft.com/office/powerpoint/2010/main" val="370417285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4817FE1-3397-4E25-A0AD-CD1F478AA284}" type="datetimeFigureOut">
              <a:rPr lang="en-US" smtClean="0"/>
              <a:t>6/10/2024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503C4B0-A82C-497E-A667-41FFA619A478}" type="slidenum">
              <a:rPr lang="en-US" smtClean="0"/>
              <a:t>‹#›</a:t>
            </a:fld>
            <a:endParaRPr lang="en-US" dirty="0"/>
          </a:p>
        </p:txBody>
      </p:sp>
    </p:spTree>
    <p:extLst>
      <p:ext uri="{BB962C8B-B14F-4D97-AF65-F5344CB8AC3E}">
        <p14:creationId xmlns:p14="http://schemas.microsoft.com/office/powerpoint/2010/main" val="7645741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Welcome to my Presentation for </a:t>
            </a:r>
            <a:r>
              <a:rPr lang="en-US"/>
              <a:t>NHIC Database </a:t>
            </a:r>
            <a:r>
              <a:rPr lang="en-US" dirty="0"/>
              <a:t>Analyst Interview. My name is Anannya Saha. Nice to meet you everyone. Today my project is about Species Conservation Status in Canada</a:t>
            </a:r>
          </a:p>
          <a:p>
            <a:endParaRPr lang="en-US" dirty="0"/>
          </a:p>
        </p:txBody>
      </p:sp>
      <p:sp>
        <p:nvSpPr>
          <p:cNvPr id="4" name="Slide Number Placeholder 3"/>
          <p:cNvSpPr>
            <a:spLocks noGrp="1"/>
          </p:cNvSpPr>
          <p:nvPr>
            <p:ph type="sldNum" sz="quarter" idx="5"/>
          </p:nvPr>
        </p:nvSpPr>
        <p:spPr/>
        <p:txBody>
          <a:bodyPr/>
          <a:lstStyle/>
          <a:p>
            <a:fld id="{2503C4B0-A82C-497E-A667-41FFA619A478}" type="slidenum">
              <a:rPr lang="en-US" smtClean="0"/>
              <a:t>1</a:t>
            </a:fld>
            <a:endParaRPr lang="en-US" dirty="0"/>
          </a:p>
        </p:txBody>
      </p:sp>
    </p:spTree>
    <p:extLst>
      <p:ext uri="{BB962C8B-B14F-4D97-AF65-F5344CB8AC3E}">
        <p14:creationId xmlns:p14="http://schemas.microsoft.com/office/powerpoint/2010/main" val="32605883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first calculated column is </a:t>
            </a:r>
            <a:r>
              <a:rPr lang="en-US" dirty="0" err="1"/>
              <a:t>MaxStatus</a:t>
            </a:r>
            <a:r>
              <a:rPr lang="en-US" dirty="0"/>
              <a:t>. </a:t>
            </a:r>
            <a:r>
              <a:rPr lang="en-US" dirty="0" err="1"/>
              <a:t>MaxStatus</a:t>
            </a:r>
            <a:r>
              <a:rPr lang="en-US" dirty="0"/>
              <a:t> gives us the highest number of species status in that region. What does that mean? Lets look into it. So here we can see in Quebec the count of broad species is 2 and that of fine group is 5. Number of species under those group is given here too. But The max status is SH. Because most number of species belong to SH group as we can see 10 is highest.</a:t>
            </a:r>
          </a:p>
          <a:p>
            <a:endParaRPr lang="en-US" dirty="0"/>
          </a:p>
        </p:txBody>
      </p:sp>
      <p:sp>
        <p:nvSpPr>
          <p:cNvPr id="4" name="Slide Number Placeholder 3"/>
          <p:cNvSpPr>
            <a:spLocks noGrp="1"/>
          </p:cNvSpPr>
          <p:nvPr>
            <p:ph type="sldNum" sz="quarter" idx="5"/>
          </p:nvPr>
        </p:nvSpPr>
        <p:spPr/>
        <p:txBody>
          <a:bodyPr/>
          <a:lstStyle/>
          <a:p>
            <a:fld id="{2503C4B0-A82C-497E-A667-41FFA619A478}" type="slidenum">
              <a:rPr lang="en-US" smtClean="0"/>
              <a:t>10</a:t>
            </a:fld>
            <a:endParaRPr lang="en-US" dirty="0"/>
          </a:p>
        </p:txBody>
      </p:sp>
    </p:spTree>
    <p:extLst>
      <p:ext uri="{BB962C8B-B14F-4D97-AF65-F5344CB8AC3E}">
        <p14:creationId xmlns:p14="http://schemas.microsoft.com/office/powerpoint/2010/main" val="17944452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first calculated column is </a:t>
            </a:r>
            <a:r>
              <a:rPr lang="en-US" dirty="0" err="1"/>
              <a:t>MaxStatus</a:t>
            </a:r>
            <a:r>
              <a:rPr lang="en-US" dirty="0"/>
              <a:t>. </a:t>
            </a:r>
            <a:r>
              <a:rPr lang="en-US" dirty="0" err="1"/>
              <a:t>MaxStatus</a:t>
            </a:r>
            <a:r>
              <a:rPr lang="en-US" dirty="0"/>
              <a:t> gives us the highest number of species status in that region. What does that mean? Lets look into it. So here we can see in Quebec the count of broad species is 2 and that of fine group is 5. Number of species under those group is given here too. But The max status is SH. Because most number of species belong to SH group as we can see 10 is highest.</a:t>
            </a:r>
          </a:p>
          <a:p>
            <a:endParaRPr lang="en-US" dirty="0"/>
          </a:p>
        </p:txBody>
      </p:sp>
      <p:sp>
        <p:nvSpPr>
          <p:cNvPr id="4" name="Slide Number Placeholder 3"/>
          <p:cNvSpPr>
            <a:spLocks noGrp="1"/>
          </p:cNvSpPr>
          <p:nvPr>
            <p:ph type="sldNum" sz="quarter" idx="5"/>
          </p:nvPr>
        </p:nvSpPr>
        <p:spPr/>
        <p:txBody>
          <a:bodyPr/>
          <a:lstStyle/>
          <a:p>
            <a:fld id="{2503C4B0-A82C-497E-A667-41FFA619A478}" type="slidenum">
              <a:rPr lang="en-US" smtClean="0"/>
              <a:t>11</a:t>
            </a:fld>
            <a:endParaRPr lang="en-US" dirty="0"/>
          </a:p>
        </p:txBody>
      </p:sp>
    </p:spTree>
    <p:extLst>
      <p:ext uri="{BB962C8B-B14F-4D97-AF65-F5344CB8AC3E}">
        <p14:creationId xmlns:p14="http://schemas.microsoft.com/office/powerpoint/2010/main" val="28724492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first calculated column is </a:t>
            </a:r>
            <a:r>
              <a:rPr lang="en-US" dirty="0" err="1"/>
              <a:t>MaxStatus</a:t>
            </a:r>
            <a:r>
              <a:rPr lang="en-US" dirty="0"/>
              <a:t>. </a:t>
            </a:r>
            <a:r>
              <a:rPr lang="en-US" dirty="0" err="1"/>
              <a:t>MaxStatus</a:t>
            </a:r>
            <a:r>
              <a:rPr lang="en-US" dirty="0"/>
              <a:t> gives us the highest number of species status in that region. What does that mean? Lets look into it. So here we can see in Quebec the count of broad species is 2 and that of fine group is 5. Number of species under those group is given here too. But The max status is SH. Because most number of species belong to SH group as we can see 10 is highest. Significance: For Insects like Bees and Beetles maximum of their species are Possibly Extirpated in Quebec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2503C4B0-A82C-497E-A667-41FFA619A478}" type="slidenum">
              <a:rPr lang="en-US" smtClean="0"/>
              <a:t>12</a:t>
            </a:fld>
            <a:endParaRPr lang="en-US" dirty="0"/>
          </a:p>
        </p:txBody>
      </p:sp>
    </p:spTree>
    <p:extLst>
      <p:ext uri="{BB962C8B-B14F-4D97-AF65-F5344CB8AC3E}">
        <p14:creationId xmlns:p14="http://schemas.microsoft.com/office/powerpoint/2010/main" val="20869061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another calculated column to define the color of the max status. If the </a:t>
            </a:r>
            <a:r>
              <a:rPr lang="en-US" dirty="0" err="1"/>
              <a:t>maxstatus</a:t>
            </a:r>
            <a:r>
              <a:rPr lang="en-US" dirty="0"/>
              <a:t> is SX then it means Extinct and will give red color to the region of the map.</a:t>
            </a:r>
          </a:p>
        </p:txBody>
      </p:sp>
      <p:sp>
        <p:nvSpPr>
          <p:cNvPr id="4" name="Slide Number Placeholder 3"/>
          <p:cNvSpPr>
            <a:spLocks noGrp="1"/>
          </p:cNvSpPr>
          <p:nvPr>
            <p:ph type="sldNum" sz="quarter" idx="5"/>
          </p:nvPr>
        </p:nvSpPr>
        <p:spPr/>
        <p:txBody>
          <a:bodyPr/>
          <a:lstStyle/>
          <a:p>
            <a:fld id="{2503C4B0-A82C-497E-A667-41FFA619A478}" type="slidenum">
              <a:rPr lang="en-US" smtClean="0"/>
              <a:t>13</a:t>
            </a:fld>
            <a:endParaRPr lang="en-US" dirty="0"/>
          </a:p>
        </p:txBody>
      </p:sp>
    </p:spTree>
    <p:extLst>
      <p:ext uri="{BB962C8B-B14F-4D97-AF65-F5344CB8AC3E}">
        <p14:creationId xmlns:p14="http://schemas.microsoft.com/office/powerpoint/2010/main" val="6778888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you look at the status from a bird’s eye view you can see Canada is all green which means among all the species under different statuses, S4 is the largest group for all the provinces. But USA has a few yellow provinces which means their largest group of species belongs to vulnerable. Lets dig deep now. Shall we? </a:t>
            </a:r>
          </a:p>
        </p:txBody>
      </p:sp>
      <p:sp>
        <p:nvSpPr>
          <p:cNvPr id="4" name="Slide Number Placeholder 3"/>
          <p:cNvSpPr>
            <a:spLocks noGrp="1"/>
          </p:cNvSpPr>
          <p:nvPr>
            <p:ph type="sldNum" sz="quarter" idx="5"/>
          </p:nvPr>
        </p:nvSpPr>
        <p:spPr/>
        <p:txBody>
          <a:bodyPr/>
          <a:lstStyle/>
          <a:p>
            <a:fld id="{2503C4B0-A82C-497E-A667-41FFA619A478}" type="slidenum">
              <a:rPr lang="en-US" smtClean="0"/>
              <a:t>15</a:t>
            </a:fld>
            <a:endParaRPr lang="en-US" dirty="0"/>
          </a:p>
        </p:txBody>
      </p:sp>
    </p:spTree>
    <p:extLst>
      <p:ext uri="{BB962C8B-B14F-4D97-AF65-F5344CB8AC3E}">
        <p14:creationId xmlns:p14="http://schemas.microsoft.com/office/powerpoint/2010/main" val="291829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Maximum Shrimps and cray fish in British Columbia and </a:t>
            </a:r>
            <a:r>
              <a:rPr lang="en-US" dirty="0" err="1"/>
              <a:t>alberta</a:t>
            </a:r>
            <a:r>
              <a:rPr lang="en-US" dirty="0"/>
              <a:t> is Critically </a:t>
            </a:r>
            <a:r>
              <a:rPr lang="en-US" dirty="0" err="1"/>
              <a:t>imperilled</a:t>
            </a:r>
            <a:r>
              <a:rPr lang="en-US" dirty="0"/>
              <a:t>. where as other regions are secure or possibly secure. If you see no color then no species of shrimps and cray fish has been recorded in that region.</a:t>
            </a:r>
          </a:p>
        </p:txBody>
      </p:sp>
      <p:sp>
        <p:nvSpPr>
          <p:cNvPr id="4" name="Slide Number Placeholder 3"/>
          <p:cNvSpPr>
            <a:spLocks noGrp="1"/>
          </p:cNvSpPr>
          <p:nvPr>
            <p:ph type="sldNum" sz="quarter" idx="5"/>
          </p:nvPr>
        </p:nvSpPr>
        <p:spPr/>
        <p:txBody>
          <a:bodyPr/>
          <a:lstStyle/>
          <a:p>
            <a:fld id="{2503C4B0-A82C-497E-A667-41FFA619A478}" type="slidenum">
              <a:rPr lang="en-US" smtClean="0"/>
              <a:t>16</a:t>
            </a:fld>
            <a:endParaRPr lang="en-US" dirty="0"/>
          </a:p>
        </p:txBody>
      </p:sp>
    </p:spTree>
    <p:extLst>
      <p:ext uri="{BB962C8B-B14F-4D97-AF65-F5344CB8AC3E}">
        <p14:creationId xmlns:p14="http://schemas.microsoft.com/office/powerpoint/2010/main" val="7095504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85485F7A-677F-C2F8-0B21-DFCF62344DC5}"/>
              </a:ext>
            </a:extLst>
          </p:cNvPr>
          <p:cNvSpPr>
            <a:spLocks noGrp="1"/>
          </p:cNvSpPr>
          <p:nvPr>
            <p:ph type="body" idx="1"/>
          </p:nvPr>
        </p:nvSpPr>
        <p:spPr/>
        <p:txBody>
          <a:bodyPr/>
          <a:lstStyle/>
          <a:p>
            <a:r>
              <a:rPr lang="en-US" dirty="0"/>
              <a:t>Most Insects species in Canada are possibly secure which is great. Lets dig deep into it too.</a:t>
            </a:r>
          </a:p>
          <a:p>
            <a:endParaRPr 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17D81079-25F2-31BB-92CC-88FF786BA0C8}"/>
              </a:ext>
            </a:extLst>
          </p:cNvPr>
          <p:cNvSpPr>
            <a:spLocks noGrp="1"/>
          </p:cNvSpPr>
          <p:nvPr>
            <p:ph type="body" idx="1"/>
          </p:nvPr>
        </p:nvSpPr>
        <p:spPr/>
        <p:txBody>
          <a:bodyPr/>
          <a:lstStyle/>
          <a:p>
            <a:r>
              <a:rPr lang="en-US" dirty="0"/>
              <a:t>We already saw that most species of bees and beetles from Quebec are possibly extirpated. But if you filter butterfly and moths. Quebec is green as grass.</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3F792451-2877-4889-19B6-6CCEE458E592}"/>
              </a:ext>
            </a:extLst>
          </p:cNvPr>
          <p:cNvSpPr>
            <a:spLocks noGrp="1"/>
          </p:cNvSpPr>
          <p:nvPr>
            <p:ph type="body" idx="1"/>
          </p:nvPr>
        </p:nvSpPr>
        <p:spPr/>
        <p:txBody>
          <a:bodyPr/>
          <a:lstStyle/>
          <a:p>
            <a:r>
              <a:rPr lang="en-US" dirty="0"/>
              <a:t>For marine Invertebrates British Columbia is not doing good which we also saw in case of cray fish and shrimp.</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2427965B-3DD8-0F89-3E09-45E2DD4769D8}"/>
              </a:ext>
            </a:extLst>
          </p:cNvPr>
          <p:cNvSpPr>
            <a:spLocks noGrp="1"/>
          </p:cNvSpPr>
          <p:nvPr>
            <p:ph type="body" idx="1"/>
          </p:nvPr>
        </p:nvSpPr>
        <p:spPr/>
        <p:txBody>
          <a:bodyPr/>
          <a:lstStyle/>
          <a:p>
            <a:r>
              <a:rPr lang="en-US" dirty="0"/>
              <a:t>But interestingly for mussels, snails and other </a:t>
            </a:r>
            <a:r>
              <a:rPr lang="en-US" dirty="0" err="1"/>
              <a:t>molluscs</a:t>
            </a:r>
            <a:r>
              <a:rPr lang="en-US" dirty="0"/>
              <a:t> British Columbia is secure. I am guessing they might be producing it for consuming.</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project I used Nature Serve data which is free for public use. There was an option to export the data in excel. So After getting the data I tried to visualize the conservation status of various species across Canadian Provinces. I will also show US provinces for comparison. </a:t>
            </a:r>
          </a:p>
        </p:txBody>
      </p:sp>
      <p:sp>
        <p:nvSpPr>
          <p:cNvPr id="4" name="Slide Number Placeholder 3"/>
          <p:cNvSpPr>
            <a:spLocks noGrp="1"/>
          </p:cNvSpPr>
          <p:nvPr>
            <p:ph type="sldNum" sz="quarter" idx="5"/>
          </p:nvPr>
        </p:nvSpPr>
        <p:spPr/>
        <p:txBody>
          <a:bodyPr/>
          <a:lstStyle/>
          <a:p>
            <a:fld id="{2503C4B0-A82C-497E-A667-41FFA619A478}" type="slidenum">
              <a:rPr lang="en-US" smtClean="0"/>
              <a:t>2</a:t>
            </a:fld>
            <a:endParaRPr lang="en-US" dirty="0"/>
          </a:p>
        </p:txBody>
      </p:sp>
    </p:spTree>
    <p:extLst>
      <p:ext uri="{BB962C8B-B14F-4D97-AF65-F5344CB8AC3E}">
        <p14:creationId xmlns:p14="http://schemas.microsoft.com/office/powerpoint/2010/main" val="332573291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503C4B0-A82C-497E-A667-41FFA619A478}" type="slidenum">
              <a:rPr lang="en-US" smtClean="0"/>
              <a:t>21</a:t>
            </a:fld>
            <a:endParaRPr lang="en-US" dirty="0"/>
          </a:p>
        </p:txBody>
      </p:sp>
    </p:spTree>
    <p:extLst>
      <p:ext uri="{BB962C8B-B14F-4D97-AF65-F5344CB8AC3E}">
        <p14:creationId xmlns:p14="http://schemas.microsoft.com/office/powerpoint/2010/main" val="38890808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503C4B0-A82C-497E-A667-41FFA619A478}" type="slidenum">
              <a:rPr lang="en-US" smtClean="0"/>
              <a:t>22</a:t>
            </a:fld>
            <a:endParaRPr lang="en-US" dirty="0"/>
          </a:p>
        </p:txBody>
      </p:sp>
    </p:spTree>
    <p:extLst>
      <p:ext uri="{BB962C8B-B14F-4D97-AF65-F5344CB8AC3E}">
        <p14:creationId xmlns:p14="http://schemas.microsoft.com/office/powerpoint/2010/main" val="15609516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503C4B0-A82C-497E-A667-41FFA619A478}" type="slidenum">
              <a:rPr lang="en-US" smtClean="0"/>
              <a:t>24</a:t>
            </a:fld>
            <a:endParaRPr lang="en-US" dirty="0"/>
          </a:p>
        </p:txBody>
      </p:sp>
    </p:spTree>
    <p:extLst>
      <p:ext uri="{BB962C8B-B14F-4D97-AF65-F5344CB8AC3E}">
        <p14:creationId xmlns:p14="http://schemas.microsoft.com/office/powerpoint/2010/main" val="8383277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CA" b="1" i="0" dirty="0">
                <a:solidFill>
                  <a:srgbClr val="0D0D0D"/>
                </a:solidFill>
                <a:effectLst/>
                <a:latin typeface="ui-sans-serif"/>
              </a:rPr>
              <a:t>Habitat Loss and Fragmentation:</a:t>
            </a:r>
            <a:br>
              <a:rPr lang="en-CA" b="0" i="0" dirty="0">
                <a:solidFill>
                  <a:srgbClr val="0D0D0D"/>
                </a:solidFill>
                <a:effectLst/>
                <a:latin typeface="ui-sans-serif"/>
              </a:rPr>
            </a:br>
            <a:r>
              <a:rPr lang="en-CA" b="0" i="0" dirty="0">
                <a:solidFill>
                  <a:srgbClr val="0D0D0D"/>
                </a:solidFill>
                <a:effectLst/>
                <a:latin typeface="ui-sans-serif"/>
              </a:rPr>
              <a:t>"Picture our ecosystem as a grand, interconnected web. Each species plays a crucial role, like strands in this web. When populations decline, key strands are broken, leading to habitat loss and potential extinction. This weakens the entire web, disrupting the balance and reducing biodiversity, making the ecosystem more vulnerable."</a:t>
            </a:r>
          </a:p>
          <a:p>
            <a:pPr algn="l"/>
            <a:r>
              <a:rPr lang="en-CA" b="1" i="0" dirty="0">
                <a:solidFill>
                  <a:srgbClr val="0D0D0D"/>
                </a:solidFill>
                <a:effectLst/>
                <a:latin typeface="ui-sans-serif"/>
              </a:rPr>
              <a:t>Climate Change:</a:t>
            </a:r>
            <a:br>
              <a:rPr lang="en-CA" b="0" i="0" dirty="0">
                <a:solidFill>
                  <a:srgbClr val="0D0D0D"/>
                </a:solidFill>
                <a:effectLst/>
                <a:latin typeface="ui-sans-serif"/>
              </a:rPr>
            </a:br>
            <a:r>
              <a:rPr lang="en-CA" b="0" i="0" dirty="0">
                <a:solidFill>
                  <a:srgbClr val="0D0D0D"/>
                </a:solidFill>
                <a:effectLst/>
                <a:latin typeface="ui-sans-serif"/>
              </a:rPr>
              <a:t>"A species' population changes have a ripple effect, influencing the entire environment. These changes can alter local ecosystems and even impact global climate patterns. Conversely, the daily functions of vulnerable species are severely impacted by climate change, threatening their survival."</a:t>
            </a:r>
          </a:p>
          <a:p>
            <a:pPr algn="l"/>
            <a:r>
              <a:rPr lang="en-CA" b="1" i="0" dirty="0">
                <a:solidFill>
                  <a:srgbClr val="0D0D0D"/>
                </a:solidFill>
                <a:effectLst/>
                <a:latin typeface="ui-sans-serif"/>
              </a:rPr>
              <a:t>Overexploitation:</a:t>
            </a:r>
            <a:br>
              <a:rPr lang="en-CA" b="0" i="0" dirty="0">
                <a:solidFill>
                  <a:srgbClr val="0D0D0D"/>
                </a:solidFill>
                <a:effectLst/>
                <a:latin typeface="ui-sans-serif"/>
              </a:rPr>
            </a:br>
            <a:r>
              <a:rPr lang="en-CA" b="0" i="0" dirty="0">
                <a:solidFill>
                  <a:srgbClr val="0D0D0D"/>
                </a:solidFill>
                <a:effectLst/>
                <a:latin typeface="ui-sans-serif"/>
              </a:rPr>
              <a:t>"Imagine a finely tuned balance scale, where nature and human activity must remain in equilibrium. Overhunting vulnerable species and harvesting endangered plants can tip this balance, pushing species toward extinction. This not only reduces biodiversity but also destabilizes ecosystems that depend on these species for their health and resilience."</a:t>
            </a:r>
          </a:p>
          <a:p>
            <a:endParaRPr lang="en-US" dirty="0"/>
          </a:p>
        </p:txBody>
      </p:sp>
      <p:sp>
        <p:nvSpPr>
          <p:cNvPr id="4" name="Slide Number Placeholder 3"/>
          <p:cNvSpPr>
            <a:spLocks noGrp="1"/>
          </p:cNvSpPr>
          <p:nvPr>
            <p:ph type="sldNum" sz="quarter" idx="5"/>
          </p:nvPr>
        </p:nvSpPr>
        <p:spPr/>
        <p:txBody>
          <a:bodyPr/>
          <a:lstStyle/>
          <a:p>
            <a:fld id="{2503C4B0-A82C-497E-A667-41FFA619A478}" type="slidenum">
              <a:rPr lang="en-US" smtClean="0"/>
              <a:t>25</a:t>
            </a:fld>
            <a:endParaRPr lang="en-US" dirty="0"/>
          </a:p>
        </p:txBody>
      </p:sp>
    </p:spTree>
    <p:extLst>
      <p:ext uri="{BB962C8B-B14F-4D97-AF65-F5344CB8AC3E}">
        <p14:creationId xmlns:p14="http://schemas.microsoft.com/office/powerpoint/2010/main" val="25134938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0" i="0" dirty="0">
                <a:solidFill>
                  <a:srgbClr val="0D0D0D"/>
                </a:solidFill>
                <a:effectLst/>
                <a:latin typeface="ui-sans-serif"/>
              </a:rPr>
              <a:t>"Our journey begins with a thorough understanding of the current state of our ecosystems. In the first year, we'll conduct detailed baseline assessments to gather critical data. This data will inform the development of a comprehensive conservation strategy, setting a solid foundation for our efforts.“</a:t>
            </a:r>
            <a:br>
              <a:rPr lang="en-CA" b="0" i="0" dirty="0">
                <a:solidFill>
                  <a:srgbClr val="0D0D0D"/>
                </a:solidFill>
                <a:effectLst/>
                <a:latin typeface="ui-sans-serif"/>
              </a:rPr>
            </a:br>
            <a:r>
              <a:rPr lang="en-CA" b="0" i="0" dirty="0">
                <a:solidFill>
                  <a:srgbClr val="0D0D0D"/>
                </a:solidFill>
                <a:effectLst/>
                <a:latin typeface="ui-sans-serif"/>
              </a:rPr>
              <a:t>"In year two, we transition from planning to action. We'll protect and restore critical habitats to combat habitat loss and fragmentation. Additionally, we'll implement climate change mitigation efforts to safeguard vulnerable species, ensuring their resilience against changing environmental conditions.“</a:t>
            </a:r>
            <a:br>
              <a:rPr lang="en-CA" b="0" i="0" dirty="0">
                <a:solidFill>
                  <a:srgbClr val="0D0D0D"/>
                </a:solidFill>
                <a:effectLst/>
                <a:latin typeface="ui-sans-serif"/>
              </a:rPr>
            </a:br>
            <a:r>
              <a:rPr lang="en-CA" b="0" i="0" dirty="0">
                <a:solidFill>
                  <a:srgbClr val="0D0D0D"/>
                </a:solidFill>
                <a:effectLst/>
                <a:latin typeface="ui-sans-serif"/>
              </a:rPr>
              <a:t>"In the third year, we'll focus on strengthening legislation and enforcement to prevent overexploitation and illegal activities. Simultaneously, we'll launch public awareness and education campaigns to engage and empower communities, fostering a culture of conservation.“</a:t>
            </a:r>
            <a:br>
              <a:rPr lang="en-CA" b="0" i="0" dirty="0">
                <a:solidFill>
                  <a:srgbClr val="0D0D0D"/>
                </a:solidFill>
                <a:effectLst/>
                <a:latin typeface="ui-sans-serif"/>
              </a:rPr>
            </a:br>
            <a:r>
              <a:rPr lang="en-CA" b="0" i="0" dirty="0">
                <a:solidFill>
                  <a:srgbClr val="0D0D0D"/>
                </a:solidFill>
                <a:effectLst/>
                <a:latin typeface="ui-sans-serif"/>
              </a:rPr>
              <a:t>"Year four emphasizes sustainability and community involvement. We'll promote sustainable practices and create incentive programs to encourage active participation from individuals and organizations. This collective effort will help ensure long-term conservation success.“</a:t>
            </a:r>
            <a:br>
              <a:rPr lang="en-CA" b="0" i="0" dirty="0">
                <a:solidFill>
                  <a:srgbClr val="0D0D0D"/>
                </a:solidFill>
                <a:effectLst/>
                <a:latin typeface="ui-sans-serif"/>
              </a:rPr>
            </a:br>
            <a:r>
              <a:rPr lang="en-CA" b="0" i="0" dirty="0">
                <a:solidFill>
                  <a:srgbClr val="0D0D0D"/>
                </a:solidFill>
                <a:effectLst/>
                <a:latin typeface="ui-sans-serif"/>
              </a:rPr>
              <a:t>"In the final year, we'll focus on monitoring and evaluating our efforts. Adaptive management will allow us to adjust strategies based on what's working and what isn't. We'll also transparently report and communicate our progress, ensuring accountability and continuous improvement."</a:t>
            </a:r>
            <a:endParaRPr lang="en-US" dirty="0"/>
          </a:p>
        </p:txBody>
      </p:sp>
      <p:sp>
        <p:nvSpPr>
          <p:cNvPr id="4" name="Slide Number Placeholder 3"/>
          <p:cNvSpPr>
            <a:spLocks noGrp="1"/>
          </p:cNvSpPr>
          <p:nvPr>
            <p:ph type="sldNum" sz="quarter" idx="5"/>
          </p:nvPr>
        </p:nvSpPr>
        <p:spPr/>
        <p:txBody>
          <a:bodyPr/>
          <a:lstStyle/>
          <a:p>
            <a:fld id="{2503C4B0-A82C-497E-A667-41FFA619A478}" type="slidenum">
              <a:rPr lang="en-US" smtClean="0"/>
              <a:t>26</a:t>
            </a:fld>
            <a:endParaRPr lang="en-US" dirty="0"/>
          </a:p>
        </p:txBody>
      </p:sp>
    </p:spTree>
    <p:extLst>
      <p:ext uri="{BB962C8B-B14F-4D97-AF65-F5344CB8AC3E}">
        <p14:creationId xmlns:p14="http://schemas.microsoft.com/office/powerpoint/2010/main" val="6569183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Firstly, I will walk you through the steps I took to extract the data and the adjustments I made before visualising the contents. I will then display the calculated columns I created for the given data. After that, I'll present a few of the graphics I created with the data. Next, I'll talk about the results I achieved and the difficulties I encountered. Finally, I'll quickly go over the risks and my action plan for achieving these outcomes.</a:t>
            </a:r>
            <a:endParaRPr lang="en-US" dirty="0"/>
          </a:p>
        </p:txBody>
      </p:sp>
      <p:sp>
        <p:nvSpPr>
          <p:cNvPr id="4" name="Slide Number Placeholder 3"/>
          <p:cNvSpPr>
            <a:spLocks noGrp="1"/>
          </p:cNvSpPr>
          <p:nvPr>
            <p:ph type="sldNum" sz="quarter" idx="5"/>
          </p:nvPr>
        </p:nvSpPr>
        <p:spPr/>
        <p:txBody>
          <a:bodyPr/>
          <a:lstStyle/>
          <a:p>
            <a:fld id="{2503C4B0-A82C-497E-A667-41FFA619A478}" type="slidenum">
              <a:rPr lang="en-US" smtClean="0"/>
              <a:t>3</a:t>
            </a:fld>
            <a:endParaRPr lang="en-US" dirty="0"/>
          </a:p>
        </p:txBody>
      </p:sp>
    </p:spTree>
    <p:extLst>
      <p:ext uri="{BB962C8B-B14F-4D97-AF65-F5344CB8AC3E}">
        <p14:creationId xmlns:p14="http://schemas.microsoft.com/office/powerpoint/2010/main" val="3347048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503C4B0-A82C-497E-A667-41FFA619A478}" type="slidenum">
              <a:rPr lang="en-US" smtClean="0"/>
              <a:t>4</a:t>
            </a:fld>
            <a:endParaRPr lang="en-US" dirty="0"/>
          </a:p>
        </p:txBody>
      </p:sp>
    </p:spTree>
    <p:extLst>
      <p:ext uri="{BB962C8B-B14F-4D97-AF65-F5344CB8AC3E}">
        <p14:creationId xmlns:p14="http://schemas.microsoft.com/office/powerpoint/2010/main" val="20867346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the columns I got from Nature serve. I have used only the first five and the second last column of the data. I have simple animation how I changed the data. I used the distribution column to find the status for each country and each province in the country. So I made 3 columns from this column and separated the details to put in the right column. I used python for that. The python code for this analysis is provided in the appendix. I made new rows for each status. So That I can </a:t>
            </a:r>
            <a:r>
              <a:rPr lang="en-US" dirty="0" err="1"/>
              <a:t>analyse</a:t>
            </a:r>
            <a:r>
              <a:rPr lang="en-US" dirty="0"/>
              <a:t> based on location.SO u can see Canada has NX status Ontario has SX status. As Ontario is in Canada that’s why country column has Canada. Same for USA. And so on and so forth.</a:t>
            </a:r>
          </a:p>
        </p:txBody>
      </p:sp>
      <p:sp>
        <p:nvSpPr>
          <p:cNvPr id="4" name="Slide Number Placeholder 3"/>
          <p:cNvSpPr>
            <a:spLocks noGrp="1"/>
          </p:cNvSpPr>
          <p:nvPr>
            <p:ph type="sldNum" sz="quarter" idx="5"/>
          </p:nvPr>
        </p:nvSpPr>
        <p:spPr/>
        <p:txBody>
          <a:bodyPr/>
          <a:lstStyle/>
          <a:p>
            <a:fld id="{2503C4B0-A82C-497E-A667-41FFA619A478}" type="slidenum">
              <a:rPr lang="en-US" smtClean="0"/>
              <a:t>5</a:t>
            </a:fld>
            <a:endParaRPr lang="en-US" dirty="0"/>
          </a:p>
        </p:txBody>
      </p:sp>
    </p:spTree>
    <p:extLst>
      <p:ext uri="{BB962C8B-B14F-4D97-AF65-F5344CB8AC3E}">
        <p14:creationId xmlns:p14="http://schemas.microsoft.com/office/powerpoint/2010/main" val="40787437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503C4B0-A82C-497E-A667-41FFA619A478}" type="slidenum">
              <a:rPr lang="en-US" smtClean="0"/>
              <a:t>6</a:t>
            </a:fld>
            <a:endParaRPr lang="en-US" dirty="0"/>
          </a:p>
        </p:txBody>
      </p:sp>
    </p:spTree>
    <p:extLst>
      <p:ext uri="{BB962C8B-B14F-4D97-AF65-F5344CB8AC3E}">
        <p14:creationId xmlns:p14="http://schemas.microsoft.com/office/powerpoint/2010/main" val="22925026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calculated column is </a:t>
            </a:r>
            <a:r>
              <a:rPr lang="en-US" dirty="0" err="1"/>
              <a:t>MaxStatus</a:t>
            </a:r>
            <a:r>
              <a:rPr lang="en-US" dirty="0"/>
              <a:t>. </a:t>
            </a:r>
            <a:r>
              <a:rPr lang="en-US" dirty="0" err="1"/>
              <a:t>MaxStatus</a:t>
            </a:r>
            <a:r>
              <a:rPr lang="en-US" dirty="0"/>
              <a:t> gives us the highest number of species status in that region. What does that mean? Lets look into it. So here we can see in Quebec the count of broad species is 2 and that of fine group is 5. Number of species under those group is given here too. But The max status is SH. Because most number of species belong to SH group as we can see 10 is highest.</a:t>
            </a:r>
          </a:p>
        </p:txBody>
      </p:sp>
      <p:sp>
        <p:nvSpPr>
          <p:cNvPr id="4" name="Slide Number Placeholder 3"/>
          <p:cNvSpPr>
            <a:spLocks noGrp="1"/>
          </p:cNvSpPr>
          <p:nvPr>
            <p:ph type="sldNum" sz="quarter" idx="5"/>
          </p:nvPr>
        </p:nvSpPr>
        <p:spPr/>
        <p:txBody>
          <a:bodyPr/>
          <a:lstStyle/>
          <a:p>
            <a:fld id="{2503C4B0-A82C-497E-A667-41FFA619A478}" type="slidenum">
              <a:rPr lang="en-US" smtClean="0"/>
              <a:t>7</a:t>
            </a:fld>
            <a:endParaRPr lang="en-US" dirty="0"/>
          </a:p>
        </p:txBody>
      </p:sp>
    </p:spTree>
    <p:extLst>
      <p:ext uri="{BB962C8B-B14F-4D97-AF65-F5344CB8AC3E}">
        <p14:creationId xmlns:p14="http://schemas.microsoft.com/office/powerpoint/2010/main" val="27924878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first calculated column is </a:t>
            </a:r>
            <a:r>
              <a:rPr lang="en-US" dirty="0" err="1"/>
              <a:t>MaxStatus</a:t>
            </a:r>
            <a:r>
              <a:rPr lang="en-US" dirty="0"/>
              <a:t>. </a:t>
            </a:r>
            <a:r>
              <a:rPr lang="en-US" dirty="0" err="1"/>
              <a:t>MaxStatus</a:t>
            </a:r>
            <a:r>
              <a:rPr lang="en-US" dirty="0"/>
              <a:t> gives us the highest number of species status in that region. What does that mean? Lets look into it. So here we can see in Quebec the count of broad species is 2 and that of fine group is 5. Number of species under those group is given here too. But The max status is SH. Because most number of species belong to SH group as we can see 10 is highest.</a:t>
            </a:r>
          </a:p>
          <a:p>
            <a:endParaRPr lang="en-US" dirty="0"/>
          </a:p>
        </p:txBody>
      </p:sp>
      <p:sp>
        <p:nvSpPr>
          <p:cNvPr id="4" name="Slide Number Placeholder 3"/>
          <p:cNvSpPr>
            <a:spLocks noGrp="1"/>
          </p:cNvSpPr>
          <p:nvPr>
            <p:ph type="sldNum" sz="quarter" idx="5"/>
          </p:nvPr>
        </p:nvSpPr>
        <p:spPr/>
        <p:txBody>
          <a:bodyPr/>
          <a:lstStyle/>
          <a:p>
            <a:fld id="{2503C4B0-A82C-497E-A667-41FFA619A478}" type="slidenum">
              <a:rPr lang="en-US" smtClean="0"/>
              <a:t>8</a:t>
            </a:fld>
            <a:endParaRPr lang="en-US" dirty="0"/>
          </a:p>
        </p:txBody>
      </p:sp>
    </p:spTree>
    <p:extLst>
      <p:ext uri="{BB962C8B-B14F-4D97-AF65-F5344CB8AC3E}">
        <p14:creationId xmlns:p14="http://schemas.microsoft.com/office/powerpoint/2010/main" val="41104352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first calculated column is </a:t>
            </a:r>
            <a:r>
              <a:rPr lang="en-US" dirty="0" err="1"/>
              <a:t>MaxStatus</a:t>
            </a:r>
            <a:r>
              <a:rPr lang="en-US" dirty="0"/>
              <a:t>. </a:t>
            </a:r>
            <a:r>
              <a:rPr lang="en-US" dirty="0" err="1"/>
              <a:t>MaxStatus</a:t>
            </a:r>
            <a:r>
              <a:rPr lang="en-US" dirty="0"/>
              <a:t> gives us the highest number of species status in that region. What does that mean? Lets look into it. So here we can see in Quebec the count of broad species is 2 and that of fine group is 5. Number of species under those group is given here too. But The max status is SH. Because most number of species belong to SH group as we can see 10 is highest.</a:t>
            </a:r>
          </a:p>
          <a:p>
            <a:endParaRPr lang="en-US" dirty="0"/>
          </a:p>
        </p:txBody>
      </p:sp>
      <p:sp>
        <p:nvSpPr>
          <p:cNvPr id="4" name="Slide Number Placeholder 3"/>
          <p:cNvSpPr>
            <a:spLocks noGrp="1"/>
          </p:cNvSpPr>
          <p:nvPr>
            <p:ph type="sldNum" sz="quarter" idx="5"/>
          </p:nvPr>
        </p:nvSpPr>
        <p:spPr/>
        <p:txBody>
          <a:bodyPr/>
          <a:lstStyle/>
          <a:p>
            <a:fld id="{2503C4B0-A82C-497E-A667-41FFA619A478}" type="slidenum">
              <a:rPr lang="en-US" smtClean="0"/>
              <a:t>9</a:t>
            </a:fld>
            <a:endParaRPr lang="en-US" dirty="0"/>
          </a:p>
        </p:txBody>
      </p:sp>
    </p:spTree>
    <p:extLst>
      <p:ext uri="{BB962C8B-B14F-4D97-AF65-F5344CB8AC3E}">
        <p14:creationId xmlns:p14="http://schemas.microsoft.com/office/powerpoint/2010/main" val="25603712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4109FC96-A524-9411-F587-93938397D054}"/>
              </a:ext>
            </a:extLst>
          </p:cNvPr>
          <p:cNvSpPr>
            <a:spLocks noGrp="1"/>
          </p:cNvSpPr>
          <p:nvPr>
            <p:ph type="pic" sz="quarter" idx="11"/>
          </p:nvPr>
        </p:nvSpPr>
        <p:spPr>
          <a:xfrm>
            <a:off x="6782765" y="0"/>
            <a:ext cx="5409235" cy="6857999"/>
          </a:xfrm>
          <a:noFill/>
        </p:spPr>
        <p:txBody>
          <a:bodyPr anchor="ctr"/>
          <a:lstStyle>
            <a:lvl1pPr marL="0" indent="0"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42E2DDD5-B179-8D33-E206-E8EC18C6525D}"/>
              </a:ext>
            </a:extLst>
          </p:cNvPr>
          <p:cNvSpPr>
            <a:spLocks noGrp="1"/>
          </p:cNvSpPr>
          <p:nvPr>
            <p:ph type="ctrTitle"/>
          </p:nvPr>
        </p:nvSpPr>
        <p:spPr>
          <a:xfrm>
            <a:off x="822960" y="2185416"/>
            <a:ext cx="6693408" cy="2084832"/>
          </a:xfrm>
        </p:spPr>
        <p:txBody>
          <a:bodyPr anchor="ctr">
            <a:noAutofit/>
          </a:bodyPr>
          <a:lstStyle>
            <a:lvl1pPr algn="l">
              <a:lnSpc>
                <a:spcPct val="100000"/>
              </a:lnSpc>
              <a:defRPr sz="8800" b="1" i="0" cap="all" baseline="0">
                <a:solidFill>
                  <a:schemeClr val="tx2"/>
                </a:solidFill>
                <a:latin typeface="+mn-lt"/>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4B219809-9823-E5C1-322B-DCDB7769D492}"/>
              </a:ext>
            </a:extLst>
          </p:cNvPr>
          <p:cNvSpPr>
            <a:spLocks noGrp="1"/>
          </p:cNvSpPr>
          <p:nvPr>
            <p:ph type="subTitle" idx="1"/>
          </p:nvPr>
        </p:nvSpPr>
        <p:spPr>
          <a:xfrm>
            <a:off x="985812" y="4504854"/>
            <a:ext cx="6391656" cy="475938"/>
          </a:xfrm>
        </p:spPr>
        <p:txBody>
          <a:bodyPr/>
          <a:lstStyle>
            <a:lvl1pPr marL="0" indent="0" algn="r">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5" name="Text Placeholder 14">
            <a:extLst>
              <a:ext uri="{FF2B5EF4-FFF2-40B4-BE49-F238E27FC236}">
                <a16:creationId xmlns:a16="http://schemas.microsoft.com/office/drawing/2014/main" id="{8B4CE57F-5479-CED7-E9B0-CE4C7D42FF9A}"/>
              </a:ext>
            </a:extLst>
          </p:cNvPr>
          <p:cNvSpPr>
            <a:spLocks noGrp="1"/>
          </p:cNvSpPr>
          <p:nvPr>
            <p:ph type="body" sz="quarter" idx="10"/>
          </p:nvPr>
        </p:nvSpPr>
        <p:spPr>
          <a:xfrm>
            <a:off x="905256" y="1517904"/>
            <a:ext cx="6254496" cy="429768"/>
          </a:xfrm>
        </p:spPr>
        <p:txBody>
          <a:bodyPr>
            <a:normAutofit/>
          </a:bodyPr>
          <a:lstStyle>
            <a:lvl1pPr marL="0" indent="0">
              <a:buNone/>
              <a:defRPr sz="2400">
                <a:solidFill>
                  <a:schemeClr val="accent2"/>
                </a:solidFill>
                <a:latin typeface="+mj-lt"/>
              </a:defRPr>
            </a:lvl1pPr>
          </a:lstStyle>
          <a:p>
            <a:pPr lvl="0"/>
            <a:r>
              <a:rPr lang="en-US"/>
              <a:t>Click to edit Master text styles</a:t>
            </a:r>
          </a:p>
        </p:txBody>
      </p:sp>
    </p:spTree>
    <p:extLst>
      <p:ext uri="{BB962C8B-B14F-4D97-AF65-F5344CB8AC3E}">
        <p14:creationId xmlns:p14="http://schemas.microsoft.com/office/powerpoint/2010/main" val="42178704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bg>
      <p:bgPr>
        <a:solidFill>
          <a:schemeClr val="accent3"/>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5B294162-C98D-D8F6-47BD-4CE34B63F89E}"/>
              </a:ext>
            </a:extLst>
          </p:cNvPr>
          <p:cNvSpPr>
            <a:spLocks noGrp="1"/>
          </p:cNvSpPr>
          <p:nvPr>
            <p:ph type="title" hasCustomPrompt="1"/>
          </p:nvPr>
        </p:nvSpPr>
        <p:spPr>
          <a:xfrm>
            <a:off x="877824" y="347472"/>
            <a:ext cx="3557016" cy="1453896"/>
          </a:xfrm>
        </p:spPr>
        <p:txBody>
          <a:bodyPr anchor="b"/>
          <a:lstStyle>
            <a:lvl1pPr>
              <a:defRPr sz="5400" b="1">
                <a:solidFill>
                  <a:schemeClr val="bg1"/>
                </a:solidFill>
                <a:latin typeface="+mn-lt"/>
              </a:defRPr>
            </a:lvl1pPr>
          </a:lstStyle>
          <a:p>
            <a:r>
              <a:rPr lang="en-US" dirty="0"/>
              <a:t>click to edit master title style</a:t>
            </a:r>
          </a:p>
        </p:txBody>
      </p:sp>
      <p:sp>
        <p:nvSpPr>
          <p:cNvPr id="8" name="Text Placeholder 12">
            <a:extLst>
              <a:ext uri="{FF2B5EF4-FFF2-40B4-BE49-F238E27FC236}">
                <a16:creationId xmlns:a16="http://schemas.microsoft.com/office/drawing/2014/main" id="{F368CE2E-3249-FEAA-35F7-F23895DA0512}"/>
              </a:ext>
            </a:extLst>
          </p:cNvPr>
          <p:cNvSpPr>
            <a:spLocks noGrp="1"/>
          </p:cNvSpPr>
          <p:nvPr>
            <p:ph type="body" sz="quarter" idx="11"/>
          </p:nvPr>
        </p:nvSpPr>
        <p:spPr>
          <a:xfrm>
            <a:off x="877824" y="1773936"/>
            <a:ext cx="4041648" cy="1062037"/>
          </a:xfrm>
        </p:spPr>
        <p:txBody>
          <a:bodyPr/>
          <a:lstStyle>
            <a:lvl1pPr marL="0" indent="0">
              <a:buNone/>
              <a:defRPr sz="2400">
                <a:solidFill>
                  <a:schemeClr val="bg1"/>
                </a:solidFill>
                <a:latin typeface="+mj-lt"/>
              </a:defRPr>
            </a:lvl1pPr>
          </a:lstStyle>
          <a:p>
            <a:pPr lvl="0"/>
            <a:r>
              <a:rPr lang="en-US"/>
              <a:t>Click to edit Master text styles</a:t>
            </a:r>
          </a:p>
        </p:txBody>
      </p:sp>
      <p:sp>
        <p:nvSpPr>
          <p:cNvPr id="3" name="Content Placeholder 2">
            <a:extLst>
              <a:ext uri="{FF2B5EF4-FFF2-40B4-BE49-F238E27FC236}">
                <a16:creationId xmlns:a16="http://schemas.microsoft.com/office/drawing/2014/main" id="{B1119AD1-1029-1DE8-E36D-41EF92EDBFC2}"/>
              </a:ext>
            </a:extLst>
          </p:cNvPr>
          <p:cNvSpPr>
            <a:spLocks noGrp="1"/>
          </p:cNvSpPr>
          <p:nvPr>
            <p:ph idx="1"/>
          </p:nvPr>
        </p:nvSpPr>
        <p:spPr>
          <a:xfrm>
            <a:off x="4480560" y="2377440"/>
            <a:ext cx="6867144" cy="385876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Rectangle 8">
            <a:extLst>
              <a:ext uri="{FF2B5EF4-FFF2-40B4-BE49-F238E27FC236}">
                <a16:creationId xmlns:a16="http://schemas.microsoft.com/office/drawing/2014/main" id="{7421AED7-4B5F-555E-55E1-3126E0E0B437}"/>
              </a:ext>
            </a:extLst>
          </p:cNvPr>
          <p:cNvSpPr/>
          <p:nvPr userDrawn="1"/>
        </p:nvSpPr>
        <p:spPr>
          <a:xfrm flipV="1">
            <a:off x="11446035" y="6245920"/>
            <a:ext cx="487085" cy="45719"/>
          </a:xfrm>
          <a:prstGeom prst="rect">
            <a:avLst/>
          </a:prstGeom>
          <a:solidFill>
            <a:schemeClr val="bg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ooter Placeholder 9">
            <a:extLst>
              <a:ext uri="{FF2B5EF4-FFF2-40B4-BE49-F238E27FC236}">
                <a16:creationId xmlns:a16="http://schemas.microsoft.com/office/drawing/2014/main" id="{B6E15A75-4600-D47B-7F47-3093E7B5F622}"/>
              </a:ext>
            </a:extLst>
          </p:cNvPr>
          <p:cNvSpPr>
            <a:spLocks noGrp="1"/>
          </p:cNvSpPr>
          <p:nvPr>
            <p:ph type="ftr" sz="quarter" idx="12"/>
          </p:nvPr>
        </p:nvSpPr>
        <p:spPr/>
        <p:txBody>
          <a:bodyPr/>
          <a:lstStyle>
            <a:lvl1pPr>
              <a:defRPr>
                <a:solidFill>
                  <a:schemeClr val="bg1">
                    <a:alpha val="78000"/>
                  </a:schemeClr>
                </a:solidFill>
              </a:defRPr>
            </a:lvl1pPr>
          </a:lstStyle>
          <a:p>
            <a:r>
              <a:rPr lang="en-US" dirty="0"/>
              <a:t>course title</a:t>
            </a:r>
          </a:p>
        </p:txBody>
      </p:sp>
      <p:sp>
        <p:nvSpPr>
          <p:cNvPr id="11" name="Slide Number Placeholder 10">
            <a:extLst>
              <a:ext uri="{FF2B5EF4-FFF2-40B4-BE49-F238E27FC236}">
                <a16:creationId xmlns:a16="http://schemas.microsoft.com/office/drawing/2014/main" id="{4F97AED1-4A22-3F95-CE27-D0D48AA867B5}"/>
              </a:ext>
            </a:extLst>
          </p:cNvPr>
          <p:cNvSpPr>
            <a:spLocks noGrp="1"/>
          </p:cNvSpPr>
          <p:nvPr>
            <p:ph type="sldNum" sz="quarter" idx="13"/>
          </p:nvPr>
        </p:nvSpPr>
        <p:spPr/>
        <p:txBody>
          <a:bodyPr/>
          <a:lstStyle>
            <a:lvl1pPr>
              <a:defRPr>
                <a:solidFill>
                  <a:schemeClr val="bg1">
                    <a:alpha val="78000"/>
                  </a:schemeClr>
                </a:solidFill>
              </a:defRPr>
            </a:lvl1pPr>
          </a:lstStyle>
          <a:p>
            <a:fld id="{8058A7CE-F400-7B46-9E16-10D36E8C32FD}" type="slidenum">
              <a:rPr lang="en-US" smtClean="0"/>
              <a:pPr/>
              <a:t>‹#›</a:t>
            </a:fld>
            <a:endParaRPr lang="en-US" dirty="0"/>
          </a:p>
        </p:txBody>
      </p:sp>
    </p:spTree>
    <p:extLst>
      <p:ext uri="{BB962C8B-B14F-4D97-AF65-F5344CB8AC3E}">
        <p14:creationId xmlns:p14="http://schemas.microsoft.com/office/powerpoint/2010/main" val="29828613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itle and Content">
    <p:bg>
      <p:bgPr>
        <a:solidFill>
          <a:schemeClr val="accent1"/>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A1BAF3EC-96ED-627A-D8DF-71B5521F8C59}"/>
              </a:ext>
            </a:extLst>
          </p:cNvPr>
          <p:cNvSpPr>
            <a:spLocks noGrp="1"/>
          </p:cNvSpPr>
          <p:nvPr>
            <p:ph type="pic" sz="quarter" idx="12"/>
          </p:nvPr>
        </p:nvSpPr>
        <p:spPr>
          <a:xfrm>
            <a:off x="0" y="0"/>
            <a:ext cx="12192000" cy="3163824"/>
          </a:xfrm>
          <a:solidFill>
            <a:schemeClr val="accent1">
              <a:lumMod val="75000"/>
            </a:schemeClr>
          </a:solidFill>
        </p:spPr>
        <p:txBody>
          <a:bodyPr/>
          <a:lstStyle>
            <a:lvl1pPr marL="0" indent="0" algn="ctr">
              <a:buNone/>
              <a:defRPr/>
            </a:lvl1pPr>
          </a:lstStyle>
          <a:p>
            <a:r>
              <a:rPr lang="en-US"/>
              <a:t>Click icon to add picture</a:t>
            </a:r>
            <a:endParaRPr lang="en-US" dirty="0"/>
          </a:p>
        </p:txBody>
      </p:sp>
      <p:sp>
        <p:nvSpPr>
          <p:cNvPr id="7" name="Title 1">
            <a:extLst>
              <a:ext uri="{FF2B5EF4-FFF2-40B4-BE49-F238E27FC236}">
                <a16:creationId xmlns:a16="http://schemas.microsoft.com/office/drawing/2014/main" id="{5B294162-C98D-D8F6-47BD-4CE34B63F89E}"/>
              </a:ext>
            </a:extLst>
          </p:cNvPr>
          <p:cNvSpPr>
            <a:spLocks noGrp="1"/>
          </p:cNvSpPr>
          <p:nvPr>
            <p:ph type="title" hasCustomPrompt="1"/>
          </p:nvPr>
        </p:nvSpPr>
        <p:spPr>
          <a:xfrm>
            <a:off x="877824" y="896112"/>
            <a:ext cx="6611112" cy="1453896"/>
          </a:xfrm>
        </p:spPr>
        <p:txBody>
          <a:bodyPr anchor="b"/>
          <a:lstStyle>
            <a:lvl1pPr>
              <a:defRPr sz="5400" b="1">
                <a:solidFill>
                  <a:schemeClr val="bg1"/>
                </a:solidFill>
                <a:latin typeface="+mn-lt"/>
              </a:defRPr>
            </a:lvl1pPr>
          </a:lstStyle>
          <a:p>
            <a:r>
              <a:rPr lang="en-US" dirty="0"/>
              <a:t>click to edit master title style</a:t>
            </a:r>
          </a:p>
        </p:txBody>
      </p:sp>
      <p:sp>
        <p:nvSpPr>
          <p:cNvPr id="3" name="Content Placeholder 2">
            <a:extLst>
              <a:ext uri="{FF2B5EF4-FFF2-40B4-BE49-F238E27FC236}">
                <a16:creationId xmlns:a16="http://schemas.microsoft.com/office/drawing/2014/main" id="{B1119AD1-1029-1DE8-E36D-41EF92EDBFC2}"/>
              </a:ext>
            </a:extLst>
          </p:cNvPr>
          <p:cNvSpPr>
            <a:spLocks noGrp="1"/>
          </p:cNvSpPr>
          <p:nvPr>
            <p:ph idx="1"/>
          </p:nvPr>
        </p:nvSpPr>
        <p:spPr>
          <a:xfrm>
            <a:off x="877824" y="3913632"/>
            <a:ext cx="10305288" cy="1746504"/>
          </a:xfrm>
        </p:spPr>
        <p:txBody>
          <a:bodyPr/>
          <a:lstStyle>
            <a:lvl1pPr>
              <a:lnSpc>
                <a:spcPct val="100000"/>
              </a:lnSpc>
              <a:defRPr sz="1400">
                <a:solidFill>
                  <a:schemeClr val="bg1"/>
                </a:solidFill>
              </a:defRPr>
            </a:lvl1pPr>
            <a:lvl2pPr>
              <a:defRPr sz="1200">
                <a:solidFill>
                  <a:schemeClr val="bg1"/>
                </a:solidFill>
              </a:defRPr>
            </a:lvl2pPr>
            <a:lvl3pPr>
              <a:defRPr sz="1100">
                <a:solidFill>
                  <a:schemeClr val="bg1"/>
                </a:solidFill>
              </a:defRPr>
            </a:lvl3pPr>
            <a:lvl4pPr>
              <a:defRPr sz="1050">
                <a:solidFill>
                  <a:schemeClr val="bg1"/>
                </a:solidFill>
              </a:defRPr>
            </a:lvl4pPr>
            <a:lvl5pPr>
              <a:defRPr sz="1050">
                <a:solidFill>
                  <a:schemeClr val="bg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9" name="Rectangle 8">
            <a:extLst>
              <a:ext uri="{FF2B5EF4-FFF2-40B4-BE49-F238E27FC236}">
                <a16:creationId xmlns:a16="http://schemas.microsoft.com/office/drawing/2014/main" id="{2E67EB87-8CC8-597B-6EC9-8EBA60838A02}"/>
              </a:ext>
            </a:extLst>
          </p:cNvPr>
          <p:cNvSpPr/>
          <p:nvPr userDrawn="1"/>
        </p:nvSpPr>
        <p:spPr>
          <a:xfrm flipV="1">
            <a:off x="11446035" y="6245920"/>
            <a:ext cx="487085" cy="45719"/>
          </a:xfrm>
          <a:prstGeom prst="rect">
            <a:avLst/>
          </a:prstGeom>
          <a:solidFill>
            <a:schemeClr val="bg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Footer Placeholder 4">
            <a:extLst>
              <a:ext uri="{FF2B5EF4-FFF2-40B4-BE49-F238E27FC236}">
                <a16:creationId xmlns:a16="http://schemas.microsoft.com/office/drawing/2014/main" id="{75440036-C3C5-6C07-99C1-04B4835670AD}"/>
              </a:ext>
            </a:extLst>
          </p:cNvPr>
          <p:cNvSpPr>
            <a:spLocks noGrp="1"/>
          </p:cNvSpPr>
          <p:nvPr>
            <p:ph type="ftr" sz="quarter" idx="13"/>
          </p:nvPr>
        </p:nvSpPr>
        <p:spPr/>
        <p:txBody>
          <a:bodyPr/>
          <a:lstStyle>
            <a:lvl1pPr>
              <a:defRPr>
                <a:solidFill>
                  <a:schemeClr val="bg1">
                    <a:alpha val="78000"/>
                  </a:schemeClr>
                </a:solidFill>
              </a:defRPr>
            </a:lvl1pPr>
          </a:lstStyle>
          <a:p>
            <a:r>
              <a:rPr lang="en-US" dirty="0"/>
              <a:t>course title</a:t>
            </a:r>
          </a:p>
        </p:txBody>
      </p:sp>
      <p:sp>
        <p:nvSpPr>
          <p:cNvPr id="6" name="Slide Number Placeholder 5">
            <a:extLst>
              <a:ext uri="{FF2B5EF4-FFF2-40B4-BE49-F238E27FC236}">
                <a16:creationId xmlns:a16="http://schemas.microsoft.com/office/drawing/2014/main" id="{3086AC08-6EB6-7F52-7F52-E874CCF11393}"/>
              </a:ext>
            </a:extLst>
          </p:cNvPr>
          <p:cNvSpPr>
            <a:spLocks noGrp="1"/>
          </p:cNvSpPr>
          <p:nvPr>
            <p:ph type="sldNum" sz="quarter" idx="14"/>
          </p:nvPr>
        </p:nvSpPr>
        <p:spPr/>
        <p:txBody>
          <a:bodyPr/>
          <a:lstStyle>
            <a:lvl1pPr>
              <a:defRPr>
                <a:solidFill>
                  <a:schemeClr val="bg1">
                    <a:alpha val="78000"/>
                  </a:schemeClr>
                </a:solidFill>
              </a:defRPr>
            </a:lvl1pPr>
          </a:lstStyle>
          <a:p>
            <a:fld id="{8058A7CE-F400-7B46-9E16-10D36E8C32FD}" type="slidenum">
              <a:rPr lang="en-US" smtClean="0"/>
              <a:pPr/>
              <a:t>‹#›</a:t>
            </a:fld>
            <a:endParaRPr lang="en-US" dirty="0"/>
          </a:p>
        </p:txBody>
      </p:sp>
    </p:spTree>
    <p:extLst>
      <p:ext uri="{BB962C8B-B14F-4D97-AF65-F5344CB8AC3E}">
        <p14:creationId xmlns:p14="http://schemas.microsoft.com/office/powerpoint/2010/main" val="2613933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Title and Content">
    <p:bg>
      <p:bgPr>
        <a:solidFill>
          <a:schemeClr val="tx2"/>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5B294162-C98D-D8F6-47BD-4CE34B63F89E}"/>
              </a:ext>
            </a:extLst>
          </p:cNvPr>
          <p:cNvSpPr>
            <a:spLocks noGrp="1"/>
          </p:cNvSpPr>
          <p:nvPr>
            <p:ph type="title" hasCustomPrompt="1"/>
          </p:nvPr>
        </p:nvSpPr>
        <p:spPr>
          <a:xfrm>
            <a:off x="877824" y="896112"/>
            <a:ext cx="6611112" cy="1453896"/>
          </a:xfrm>
        </p:spPr>
        <p:txBody>
          <a:bodyPr anchor="b"/>
          <a:lstStyle>
            <a:lvl1pPr>
              <a:defRPr sz="5400" b="1">
                <a:solidFill>
                  <a:schemeClr val="bg1"/>
                </a:solidFill>
                <a:latin typeface="+mn-lt"/>
              </a:defRPr>
            </a:lvl1pPr>
          </a:lstStyle>
          <a:p>
            <a:r>
              <a:rPr lang="en-US" dirty="0"/>
              <a:t>click to edit master title style</a:t>
            </a:r>
          </a:p>
        </p:txBody>
      </p:sp>
      <p:sp>
        <p:nvSpPr>
          <p:cNvPr id="4" name="Picture Placeholder 3">
            <a:extLst>
              <a:ext uri="{FF2B5EF4-FFF2-40B4-BE49-F238E27FC236}">
                <a16:creationId xmlns:a16="http://schemas.microsoft.com/office/drawing/2014/main" id="{A1BAF3EC-96ED-627A-D8DF-71B5521F8C59}"/>
              </a:ext>
            </a:extLst>
          </p:cNvPr>
          <p:cNvSpPr>
            <a:spLocks noGrp="1"/>
          </p:cNvSpPr>
          <p:nvPr>
            <p:ph type="pic" sz="quarter" idx="12"/>
          </p:nvPr>
        </p:nvSpPr>
        <p:spPr>
          <a:xfrm>
            <a:off x="0" y="0"/>
            <a:ext cx="12192000" cy="658368"/>
          </a:xfrm>
          <a:solidFill>
            <a:schemeClr val="accent1">
              <a:lumMod val="75000"/>
            </a:schemeClr>
          </a:solidFill>
        </p:spPr>
        <p:txBody>
          <a:bodyPr/>
          <a:lstStyle>
            <a:lvl1pPr marL="0" indent="0" algn="ctr">
              <a:buNone/>
              <a:defRPr/>
            </a:lvl1pPr>
          </a:lstStyle>
          <a:p>
            <a:r>
              <a:rPr lang="en-US"/>
              <a:t>Click icon to add picture</a:t>
            </a:r>
            <a:endParaRPr lang="en-US" dirty="0"/>
          </a:p>
        </p:txBody>
      </p:sp>
      <p:sp>
        <p:nvSpPr>
          <p:cNvPr id="3" name="Content Placeholder 2">
            <a:extLst>
              <a:ext uri="{FF2B5EF4-FFF2-40B4-BE49-F238E27FC236}">
                <a16:creationId xmlns:a16="http://schemas.microsoft.com/office/drawing/2014/main" id="{B1119AD1-1029-1DE8-E36D-41EF92EDBFC2}"/>
              </a:ext>
            </a:extLst>
          </p:cNvPr>
          <p:cNvSpPr>
            <a:spLocks noGrp="1"/>
          </p:cNvSpPr>
          <p:nvPr>
            <p:ph idx="1"/>
          </p:nvPr>
        </p:nvSpPr>
        <p:spPr>
          <a:xfrm>
            <a:off x="995680" y="2587752"/>
            <a:ext cx="10075672" cy="3145536"/>
          </a:xfrm>
        </p:spPr>
        <p:txBody>
          <a:bodyPr/>
          <a:lstStyle>
            <a:lvl1pPr>
              <a:defRPr sz="1600">
                <a:solidFill>
                  <a:schemeClr val="bg1"/>
                </a:solidFill>
              </a:defRPr>
            </a:lvl1pPr>
            <a:lvl2pPr>
              <a:defRPr sz="1400">
                <a:solidFill>
                  <a:schemeClr val="bg1"/>
                </a:solidFill>
              </a:defRPr>
            </a:lvl2pPr>
            <a:lvl3pPr>
              <a:defRPr sz="1200">
                <a:solidFill>
                  <a:schemeClr val="bg1"/>
                </a:solidFill>
              </a:defRPr>
            </a:lvl3pPr>
            <a:lvl4pPr>
              <a:defRPr sz="1100">
                <a:solidFill>
                  <a:schemeClr val="bg1"/>
                </a:solidFill>
              </a:defRPr>
            </a:lvl4pPr>
            <a:lvl5pPr>
              <a:defRPr sz="11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Rectangle 4">
            <a:extLst>
              <a:ext uri="{FF2B5EF4-FFF2-40B4-BE49-F238E27FC236}">
                <a16:creationId xmlns:a16="http://schemas.microsoft.com/office/drawing/2014/main" id="{185D9E6C-F9B9-D8DB-178E-4553780AA928}"/>
              </a:ext>
            </a:extLst>
          </p:cNvPr>
          <p:cNvSpPr/>
          <p:nvPr userDrawn="1"/>
        </p:nvSpPr>
        <p:spPr>
          <a:xfrm flipV="1">
            <a:off x="11446035" y="6245920"/>
            <a:ext cx="487085" cy="45719"/>
          </a:xfrm>
          <a:prstGeom prst="rect">
            <a:avLst/>
          </a:prstGeom>
          <a:solidFill>
            <a:schemeClr val="bg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Footer Placeholder 1">
            <a:extLst>
              <a:ext uri="{FF2B5EF4-FFF2-40B4-BE49-F238E27FC236}">
                <a16:creationId xmlns:a16="http://schemas.microsoft.com/office/drawing/2014/main" id="{5C83E49A-BDF1-7E34-30FE-A4A45160F7AB}"/>
              </a:ext>
            </a:extLst>
          </p:cNvPr>
          <p:cNvSpPr>
            <a:spLocks noGrp="1"/>
          </p:cNvSpPr>
          <p:nvPr>
            <p:ph type="ftr" sz="quarter" idx="13"/>
          </p:nvPr>
        </p:nvSpPr>
        <p:spPr/>
        <p:txBody>
          <a:bodyPr/>
          <a:lstStyle>
            <a:lvl1pPr>
              <a:defRPr>
                <a:solidFill>
                  <a:schemeClr val="bg1">
                    <a:alpha val="78000"/>
                  </a:schemeClr>
                </a:solidFill>
              </a:defRPr>
            </a:lvl1pPr>
          </a:lstStyle>
          <a:p>
            <a:r>
              <a:rPr lang="en-US" dirty="0"/>
              <a:t>course title</a:t>
            </a:r>
          </a:p>
        </p:txBody>
      </p:sp>
      <p:sp>
        <p:nvSpPr>
          <p:cNvPr id="6" name="Slide Number Placeholder 5">
            <a:extLst>
              <a:ext uri="{FF2B5EF4-FFF2-40B4-BE49-F238E27FC236}">
                <a16:creationId xmlns:a16="http://schemas.microsoft.com/office/drawing/2014/main" id="{CE10355B-1B69-AD49-6AB0-3D194609B2F5}"/>
              </a:ext>
            </a:extLst>
          </p:cNvPr>
          <p:cNvSpPr>
            <a:spLocks noGrp="1"/>
          </p:cNvSpPr>
          <p:nvPr>
            <p:ph type="sldNum" sz="quarter" idx="14"/>
          </p:nvPr>
        </p:nvSpPr>
        <p:spPr/>
        <p:txBody>
          <a:bodyPr/>
          <a:lstStyle>
            <a:lvl1pPr>
              <a:defRPr>
                <a:solidFill>
                  <a:schemeClr val="bg1">
                    <a:alpha val="78000"/>
                  </a:schemeClr>
                </a:solidFill>
              </a:defRPr>
            </a:lvl1pPr>
          </a:lstStyle>
          <a:p>
            <a:fld id="{8058A7CE-F400-7B46-9E16-10D36E8C32FD}" type="slidenum">
              <a:rPr lang="en-US" smtClean="0"/>
              <a:pPr/>
              <a:t>‹#›</a:t>
            </a:fld>
            <a:endParaRPr lang="en-US" dirty="0"/>
          </a:p>
        </p:txBody>
      </p:sp>
    </p:spTree>
    <p:extLst>
      <p:ext uri="{BB962C8B-B14F-4D97-AF65-F5344CB8AC3E}">
        <p14:creationId xmlns:p14="http://schemas.microsoft.com/office/powerpoint/2010/main" val="190934792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icture with Caption">
    <p:bg>
      <p:bgPr>
        <a:solidFill>
          <a:schemeClr val="accent4"/>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5B294162-C98D-D8F6-47BD-4CE34B63F89E}"/>
              </a:ext>
            </a:extLst>
          </p:cNvPr>
          <p:cNvSpPr>
            <a:spLocks noGrp="1"/>
          </p:cNvSpPr>
          <p:nvPr>
            <p:ph type="title" hasCustomPrompt="1"/>
          </p:nvPr>
        </p:nvSpPr>
        <p:spPr>
          <a:xfrm>
            <a:off x="877824" y="896112"/>
            <a:ext cx="6611112" cy="1453896"/>
          </a:xfrm>
        </p:spPr>
        <p:txBody>
          <a:bodyPr anchor="b"/>
          <a:lstStyle>
            <a:lvl1pPr>
              <a:defRPr sz="5400" b="1">
                <a:solidFill>
                  <a:schemeClr val="bg1"/>
                </a:solidFill>
                <a:latin typeface="+mn-lt"/>
              </a:defRPr>
            </a:lvl1pPr>
          </a:lstStyle>
          <a:p>
            <a:r>
              <a:rPr lang="en-US" dirty="0"/>
              <a:t>click to edit master title style</a:t>
            </a:r>
          </a:p>
        </p:txBody>
      </p:sp>
      <p:sp>
        <p:nvSpPr>
          <p:cNvPr id="3" name="Content Placeholder 2">
            <a:extLst>
              <a:ext uri="{FF2B5EF4-FFF2-40B4-BE49-F238E27FC236}">
                <a16:creationId xmlns:a16="http://schemas.microsoft.com/office/drawing/2014/main" id="{B1119AD1-1029-1DE8-E36D-41EF92EDBFC2}"/>
              </a:ext>
            </a:extLst>
          </p:cNvPr>
          <p:cNvSpPr>
            <a:spLocks noGrp="1"/>
          </p:cNvSpPr>
          <p:nvPr>
            <p:ph idx="1"/>
          </p:nvPr>
        </p:nvSpPr>
        <p:spPr>
          <a:xfrm>
            <a:off x="7242048" y="1060704"/>
            <a:ext cx="4069080" cy="1901952"/>
          </a:xfrm>
        </p:spPr>
        <p:txBody>
          <a:bodyPr/>
          <a:lstStyle>
            <a:lvl1pPr marL="0" indent="0">
              <a:lnSpc>
                <a:spcPct val="150000"/>
              </a:lnSpc>
              <a:spcBef>
                <a:spcPts val="0"/>
              </a:spcBef>
              <a:spcAft>
                <a:spcPts val="600"/>
              </a:spcAft>
              <a:buNone/>
              <a:defRPr sz="1800">
                <a:solidFill>
                  <a:schemeClr val="bg1"/>
                </a:solidFill>
              </a:defRPr>
            </a:lvl1pPr>
            <a:lvl2pPr marL="283464">
              <a:defRPr sz="1600">
                <a:solidFill>
                  <a:schemeClr val="bg1"/>
                </a:solidFill>
              </a:defRPr>
            </a:lvl2pPr>
            <a:lvl3pPr marL="566928">
              <a:defRPr sz="1400">
                <a:solidFill>
                  <a:schemeClr val="bg1"/>
                </a:solidFill>
              </a:defRPr>
            </a:lvl3pPr>
            <a:lvl4pPr marL="859536">
              <a:defRPr sz="1200">
                <a:solidFill>
                  <a:schemeClr val="bg1"/>
                </a:solidFill>
              </a:defRPr>
            </a:lvl4pPr>
            <a:lvl5pPr marL="1152144">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Picture Placeholder 9">
            <a:extLst>
              <a:ext uri="{FF2B5EF4-FFF2-40B4-BE49-F238E27FC236}">
                <a16:creationId xmlns:a16="http://schemas.microsoft.com/office/drawing/2014/main" id="{848162DF-463B-6273-87B0-C2199D9D1057}"/>
              </a:ext>
            </a:extLst>
          </p:cNvPr>
          <p:cNvSpPr>
            <a:spLocks noGrp="1"/>
          </p:cNvSpPr>
          <p:nvPr>
            <p:ph type="pic" sz="quarter" idx="12"/>
          </p:nvPr>
        </p:nvSpPr>
        <p:spPr>
          <a:xfrm>
            <a:off x="0" y="3557016"/>
            <a:ext cx="12192000" cy="3300984"/>
          </a:xfrm>
          <a:custGeom>
            <a:avLst/>
            <a:gdLst>
              <a:gd name="connsiteX0" fmla="*/ 11446035 w 12192000"/>
              <a:gd name="connsiteY0" fmla="*/ 2688904 h 3300984"/>
              <a:gd name="connsiteX1" fmla="*/ 11446035 w 12192000"/>
              <a:gd name="connsiteY1" fmla="*/ 2734623 h 3300984"/>
              <a:gd name="connsiteX2" fmla="*/ 11933120 w 12192000"/>
              <a:gd name="connsiteY2" fmla="*/ 2734623 h 3300984"/>
              <a:gd name="connsiteX3" fmla="*/ 11933120 w 12192000"/>
              <a:gd name="connsiteY3" fmla="*/ 2688904 h 3300984"/>
              <a:gd name="connsiteX4" fmla="*/ 0 w 12192000"/>
              <a:gd name="connsiteY4" fmla="*/ 0 h 3300984"/>
              <a:gd name="connsiteX5" fmla="*/ 12192000 w 12192000"/>
              <a:gd name="connsiteY5" fmla="*/ 0 h 3300984"/>
              <a:gd name="connsiteX6" fmla="*/ 12192000 w 12192000"/>
              <a:gd name="connsiteY6" fmla="*/ 3300984 h 3300984"/>
              <a:gd name="connsiteX7" fmla="*/ 0 w 12192000"/>
              <a:gd name="connsiteY7" fmla="*/ 3300984 h 3300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3300984">
                <a:moveTo>
                  <a:pt x="11446035" y="2688904"/>
                </a:moveTo>
                <a:lnTo>
                  <a:pt x="11446035" y="2734623"/>
                </a:lnTo>
                <a:lnTo>
                  <a:pt x="11933120" y="2734623"/>
                </a:lnTo>
                <a:lnTo>
                  <a:pt x="11933120" y="2688904"/>
                </a:lnTo>
                <a:close/>
                <a:moveTo>
                  <a:pt x="0" y="0"/>
                </a:moveTo>
                <a:lnTo>
                  <a:pt x="12192000" y="0"/>
                </a:lnTo>
                <a:lnTo>
                  <a:pt x="12192000" y="3300984"/>
                </a:lnTo>
                <a:lnTo>
                  <a:pt x="0" y="3300984"/>
                </a:lnTo>
                <a:close/>
              </a:path>
            </a:pathLst>
          </a:custGeom>
          <a:solidFill>
            <a:schemeClr val="accent4">
              <a:lumMod val="75000"/>
            </a:schemeClr>
          </a:solidFill>
        </p:spPr>
        <p:txBody>
          <a:bodyPr wrap="square" anchor="ctr">
            <a:noAutofit/>
          </a:bodyPr>
          <a:lstStyle>
            <a:lvl1pPr marL="0" indent="0" algn="ctr">
              <a:buNone/>
              <a:defRPr>
                <a:solidFill>
                  <a:schemeClr val="bg1"/>
                </a:solidFill>
              </a:defRPr>
            </a:lvl1pPr>
          </a:lstStyle>
          <a:p>
            <a:r>
              <a:rPr lang="en-US"/>
              <a:t>Click icon to add picture</a:t>
            </a:r>
            <a:endParaRPr lang="en-US" dirty="0"/>
          </a:p>
        </p:txBody>
      </p:sp>
      <p:sp>
        <p:nvSpPr>
          <p:cNvPr id="2" name="Footer Placeholder 1">
            <a:extLst>
              <a:ext uri="{FF2B5EF4-FFF2-40B4-BE49-F238E27FC236}">
                <a16:creationId xmlns:a16="http://schemas.microsoft.com/office/drawing/2014/main" id="{72422ED3-8684-C41B-4675-BBDC2C8E5B5B}"/>
              </a:ext>
            </a:extLst>
          </p:cNvPr>
          <p:cNvSpPr>
            <a:spLocks noGrp="1"/>
          </p:cNvSpPr>
          <p:nvPr>
            <p:ph type="ftr" sz="quarter" idx="13"/>
          </p:nvPr>
        </p:nvSpPr>
        <p:spPr/>
        <p:txBody>
          <a:bodyPr/>
          <a:lstStyle>
            <a:lvl1pPr>
              <a:defRPr>
                <a:solidFill>
                  <a:schemeClr val="bg1">
                    <a:alpha val="78000"/>
                  </a:schemeClr>
                </a:solidFill>
              </a:defRPr>
            </a:lvl1pPr>
          </a:lstStyle>
          <a:p>
            <a:r>
              <a:rPr lang="en-US" dirty="0"/>
              <a:t>course title</a:t>
            </a:r>
          </a:p>
        </p:txBody>
      </p:sp>
      <p:sp>
        <p:nvSpPr>
          <p:cNvPr id="9" name="Slide Number Placeholder 8">
            <a:extLst>
              <a:ext uri="{FF2B5EF4-FFF2-40B4-BE49-F238E27FC236}">
                <a16:creationId xmlns:a16="http://schemas.microsoft.com/office/drawing/2014/main" id="{F9CE6B05-7A34-DD4C-91AD-29F26B6F9CF5}"/>
              </a:ext>
            </a:extLst>
          </p:cNvPr>
          <p:cNvSpPr>
            <a:spLocks noGrp="1"/>
          </p:cNvSpPr>
          <p:nvPr>
            <p:ph type="sldNum" sz="quarter" idx="14"/>
          </p:nvPr>
        </p:nvSpPr>
        <p:spPr/>
        <p:txBody>
          <a:bodyPr/>
          <a:lstStyle>
            <a:lvl1pPr>
              <a:defRPr>
                <a:solidFill>
                  <a:schemeClr val="bg1">
                    <a:alpha val="78000"/>
                  </a:schemeClr>
                </a:solidFill>
              </a:defRPr>
            </a:lvl1pPr>
          </a:lstStyle>
          <a:p>
            <a:fld id="{8058A7CE-F400-7B46-9E16-10D36E8C32FD}" type="slidenum">
              <a:rPr lang="en-US" smtClean="0"/>
              <a:pPr/>
              <a:t>‹#›</a:t>
            </a:fld>
            <a:endParaRPr lang="en-US" dirty="0"/>
          </a:p>
        </p:txBody>
      </p:sp>
      <p:sp>
        <p:nvSpPr>
          <p:cNvPr id="11" name="Rectangle 10">
            <a:extLst>
              <a:ext uri="{FF2B5EF4-FFF2-40B4-BE49-F238E27FC236}">
                <a16:creationId xmlns:a16="http://schemas.microsoft.com/office/drawing/2014/main" id="{2B84A137-9DB1-1EF0-305E-7DB76003BEEF}"/>
              </a:ext>
            </a:extLst>
          </p:cNvPr>
          <p:cNvSpPr/>
          <p:nvPr userDrawn="1"/>
        </p:nvSpPr>
        <p:spPr>
          <a:xfrm flipV="1">
            <a:off x="11446035" y="6245920"/>
            <a:ext cx="487085" cy="45719"/>
          </a:xfrm>
          <a:prstGeom prst="rect">
            <a:avLst/>
          </a:prstGeom>
          <a:solidFill>
            <a:schemeClr val="bg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12623624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EB204B-5F84-6245-AE72-7A8C5B7310C3}"/>
              </a:ext>
            </a:extLst>
          </p:cNvPr>
          <p:cNvSpPr>
            <a:spLocks noGrp="1"/>
          </p:cNvSpPr>
          <p:nvPr>
            <p:ph type="title" hasCustomPrompt="1"/>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383AB472-C06F-6BEF-0C0E-65EA59CA731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16ADE38-8A0A-0F93-DE98-1E3265816C6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AF4E7A33-CA4E-DAED-6589-1B5DC61ACF65}"/>
              </a:ext>
            </a:extLst>
          </p:cNvPr>
          <p:cNvSpPr>
            <a:spLocks noGrp="1"/>
          </p:cNvSpPr>
          <p:nvPr>
            <p:ph type="ftr" sz="quarter" idx="11"/>
          </p:nvPr>
        </p:nvSpPr>
        <p:spPr/>
        <p:txBody>
          <a:bodyPr/>
          <a:lstStyle/>
          <a:p>
            <a:r>
              <a:rPr lang="en-US" dirty="0"/>
              <a:t>course title</a:t>
            </a:r>
          </a:p>
        </p:txBody>
      </p:sp>
      <p:sp>
        <p:nvSpPr>
          <p:cNvPr id="7" name="Slide Number Placeholder 6">
            <a:extLst>
              <a:ext uri="{FF2B5EF4-FFF2-40B4-BE49-F238E27FC236}">
                <a16:creationId xmlns:a16="http://schemas.microsoft.com/office/drawing/2014/main" id="{95EACFDC-DFA7-1C09-92B3-D574BA94E252}"/>
              </a:ext>
            </a:extLst>
          </p:cNvPr>
          <p:cNvSpPr>
            <a:spLocks noGrp="1"/>
          </p:cNvSpPr>
          <p:nvPr>
            <p:ph type="sldNum" sz="quarter" idx="12"/>
          </p:nvPr>
        </p:nvSpPr>
        <p:spPr/>
        <p:txBody>
          <a:bodyPr/>
          <a:lstStyle/>
          <a:p>
            <a:fld id="{8058A7CE-F400-7B46-9E16-10D36E8C32FD}" type="slidenum">
              <a:rPr lang="en-US" smtClean="0"/>
              <a:t>‹#›</a:t>
            </a:fld>
            <a:endParaRPr lang="en-US" dirty="0"/>
          </a:p>
        </p:txBody>
      </p:sp>
    </p:spTree>
    <p:extLst>
      <p:ext uri="{BB962C8B-B14F-4D97-AF65-F5344CB8AC3E}">
        <p14:creationId xmlns:p14="http://schemas.microsoft.com/office/powerpoint/2010/main" val="379846797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FBABB4-22CD-17FF-907C-C72C3F1B5BE8}"/>
              </a:ext>
            </a:extLst>
          </p:cNvPr>
          <p:cNvSpPr>
            <a:spLocks noGrp="1"/>
          </p:cNvSpPr>
          <p:nvPr>
            <p:ph type="title" hasCustomPrompt="1"/>
          </p:nvPr>
        </p:nvSpPr>
        <p:spPr/>
        <p:txBody>
          <a:bodyPr/>
          <a:lstStyle/>
          <a:p>
            <a:r>
              <a:rPr lang="en-US" dirty="0"/>
              <a:t>click to edit master title style</a:t>
            </a:r>
          </a:p>
        </p:txBody>
      </p:sp>
      <p:sp>
        <p:nvSpPr>
          <p:cNvPr id="6" name="Footer Placeholder 5">
            <a:extLst>
              <a:ext uri="{FF2B5EF4-FFF2-40B4-BE49-F238E27FC236}">
                <a16:creationId xmlns:a16="http://schemas.microsoft.com/office/drawing/2014/main" id="{DFA3A82B-AB98-7510-5B1F-000D214C740D}"/>
              </a:ext>
            </a:extLst>
          </p:cNvPr>
          <p:cNvSpPr>
            <a:spLocks noGrp="1"/>
          </p:cNvSpPr>
          <p:nvPr>
            <p:ph type="ftr" sz="quarter" idx="10"/>
          </p:nvPr>
        </p:nvSpPr>
        <p:spPr/>
        <p:txBody>
          <a:bodyPr/>
          <a:lstStyle/>
          <a:p>
            <a:r>
              <a:rPr lang="en-US" dirty="0"/>
              <a:t>course title</a:t>
            </a:r>
          </a:p>
        </p:txBody>
      </p:sp>
      <p:sp>
        <p:nvSpPr>
          <p:cNvPr id="7" name="Slide Number Placeholder 6">
            <a:extLst>
              <a:ext uri="{FF2B5EF4-FFF2-40B4-BE49-F238E27FC236}">
                <a16:creationId xmlns:a16="http://schemas.microsoft.com/office/drawing/2014/main" id="{2D0B29A9-FB61-93CF-3836-717038D2EDA0}"/>
              </a:ext>
            </a:extLst>
          </p:cNvPr>
          <p:cNvSpPr>
            <a:spLocks noGrp="1"/>
          </p:cNvSpPr>
          <p:nvPr>
            <p:ph type="sldNum" sz="quarter" idx="11"/>
          </p:nvPr>
        </p:nvSpPr>
        <p:spPr/>
        <p:txBody>
          <a:bodyPr/>
          <a:lstStyle/>
          <a:p>
            <a:fld id="{8058A7CE-F400-7B46-9E16-10D36E8C32FD}" type="slidenum">
              <a:rPr lang="en-US" smtClean="0"/>
              <a:pPr/>
              <a:t>‹#›</a:t>
            </a:fld>
            <a:endParaRPr lang="en-US" dirty="0"/>
          </a:p>
        </p:txBody>
      </p:sp>
    </p:spTree>
    <p:extLst>
      <p:ext uri="{BB962C8B-B14F-4D97-AF65-F5344CB8AC3E}">
        <p14:creationId xmlns:p14="http://schemas.microsoft.com/office/powerpoint/2010/main" val="232773908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00D3EE89-1608-EDAC-C029-E4E550F00E17}"/>
              </a:ext>
            </a:extLst>
          </p:cNvPr>
          <p:cNvSpPr>
            <a:spLocks noGrp="1"/>
          </p:cNvSpPr>
          <p:nvPr>
            <p:ph type="ftr" sz="quarter" idx="10"/>
          </p:nvPr>
        </p:nvSpPr>
        <p:spPr/>
        <p:txBody>
          <a:bodyPr/>
          <a:lstStyle/>
          <a:p>
            <a:r>
              <a:rPr lang="en-US" dirty="0"/>
              <a:t>course title</a:t>
            </a:r>
          </a:p>
        </p:txBody>
      </p:sp>
      <p:sp>
        <p:nvSpPr>
          <p:cNvPr id="6" name="Slide Number Placeholder 5">
            <a:extLst>
              <a:ext uri="{FF2B5EF4-FFF2-40B4-BE49-F238E27FC236}">
                <a16:creationId xmlns:a16="http://schemas.microsoft.com/office/drawing/2014/main" id="{BACD47AD-6129-B223-8047-C719153A4C73}"/>
              </a:ext>
            </a:extLst>
          </p:cNvPr>
          <p:cNvSpPr>
            <a:spLocks noGrp="1"/>
          </p:cNvSpPr>
          <p:nvPr>
            <p:ph type="sldNum" sz="quarter" idx="11"/>
          </p:nvPr>
        </p:nvSpPr>
        <p:spPr/>
        <p:txBody>
          <a:bodyPr/>
          <a:lstStyle/>
          <a:p>
            <a:fld id="{8058A7CE-F400-7B46-9E16-10D36E8C32FD}" type="slidenum">
              <a:rPr lang="en-US" smtClean="0"/>
              <a:pPr/>
              <a:t>‹#›</a:t>
            </a:fld>
            <a:endParaRPr lang="en-US" dirty="0"/>
          </a:p>
        </p:txBody>
      </p:sp>
    </p:spTree>
    <p:extLst>
      <p:ext uri="{BB962C8B-B14F-4D97-AF65-F5344CB8AC3E}">
        <p14:creationId xmlns:p14="http://schemas.microsoft.com/office/powerpoint/2010/main" val="195673140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989DB-50DC-20A4-2341-EC5E6AF6FF9A}"/>
              </a:ext>
            </a:extLst>
          </p:cNvPr>
          <p:cNvSpPr>
            <a:spLocks noGrp="1"/>
          </p:cNvSpPr>
          <p:nvPr>
            <p:ph type="title" hasCustomPrompt="1"/>
          </p:nvPr>
        </p:nvSpPr>
        <p:spPr>
          <a:xfrm>
            <a:off x="839788" y="457200"/>
            <a:ext cx="3932237" cy="1600200"/>
          </a:xfrm>
        </p:spPr>
        <p:txBody>
          <a:bodyPr anchor="b"/>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9B226305-7761-21B5-BED4-42833BBEBAB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2E96E8B-F843-EF0E-F259-D3BA3F21732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Footer Placeholder 7">
            <a:extLst>
              <a:ext uri="{FF2B5EF4-FFF2-40B4-BE49-F238E27FC236}">
                <a16:creationId xmlns:a16="http://schemas.microsoft.com/office/drawing/2014/main" id="{771237E1-6846-B0F5-86C9-7BC757AACBAF}"/>
              </a:ext>
            </a:extLst>
          </p:cNvPr>
          <p:cNvSpPr>
            <a:spLocks noGrp="1"/>
          </p:cNvSpPr>
          <p:nvPr>
            <p:ph type="ftr" sz="quarter" idx="10"/>
          </p:nvPr>
        </p:nvSpPr>
        <p:spPr/>
        <p:txBody>
          <a:bodyPr/>
          <a:lstStyle/>
          <a:p>
            <a:r>
              <a:rPr lang="en-US" dirty="0"/>
              <a:t>course title</a:t>
            </a:r>
          </a:p>
        </p:txBody>
      </p:sp>
      <p:sp>
        <p:nvSpPr>
          <p:cNvPr id="9" name="Slide Number Placeholder 8">
            <a:extLst>
              <a:ext uri="{FF2B5EF4-FFF2-40B4-BE49-F238E27FC236}">
                <a16:creationId xmlns:a16="http://schemas.microsoft.com/office/drawing/2014/main" id="{28D90CB2-96B7-2FE3-2F3A-4A4C704BB5E9}"/>
              </a:ext>
            </a:extLst>
          </p:cNvPr>
          <p:cNvSpPr>
            <a:spLocks noGrp="1"/>
          </p:cNvSpPr>
          <p:nvPr>
            <p:ph type="sldNum" sz="quarter" idx="11"/>
          </p:nvPr>
        </p:nvSpPr>
        <p:spPr/>
        <p:txBody>
          <a:bodyPr/>
          <a:lstStyle/>
          <a:p>
            <a:fld id="{8058A7CE-F400-7B46-9E16-10D36E8C32FD}" type="slidenum">
              <a:rPr lang="en-US" smtClean="0"/>
              <a:pPr/>
              <a:t>‹#›</a:t>
            </a:fld>
            <a:endParaRPr lang="en-US" dirty="0"/>
          </a:p>
        </p:txBody>
      </p:sp>
    </p:spTree>
    <p:extLst>
      <p:ext uri="{BB962C8B-B14F-4D97-AF65-F5344CB8AC3E}">
        <p14:creationId xmlns:p14="http://schemas.microsoft.com/office/powerpoint/2010/main" val="16803282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Section Header">
    <p:bg>
      <p:bgPr>
        <a:solidFill>
          <a:schemeClr val="accent2"/>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74567E9-2483-C330-76B4-52F75C9504A9}"/>
              </a:ext>
            </a:extLst>
          </p:cNvPr>
          <p:cNvSpPr>
            <a:spLocks noGrp="1"/>
          </p:cNvSpPr>
          <p:nvPr>
            <p:ph type="title" hasCustomPrompt="1"/>
          </p:nvPr>
        </p:nvSpPr>
        <p:spPr>
          <a:xfrm>
            <a:off x="877824" y="1517904"/>
            <a:ext cx="4416552" cy="1572768"/>
          </a:xfrm>
        </p:spPr>
        <p:txBody>
          <a:bodyPr anchor="b"/>
          <a:lstStyle>
            <a:lvl1pPr>
              <a:defRPr sz="5400" b="1">
                <a:solidFill>
                  <a:schemeClr val="bg1"/>
                </a:solidFill>
                <a:latin typeface="+mn-lt"/>
              </a:defRPr>
            </a:lvl1pPr>
          </a:lstStyle>
          <a:p>
            <a:r>
              <a:rPr lang="en-US" dirty="0"/>
              <a:t>click to edit master title style</a:t>
            </a:r>
          </a:p>
        </p:txBody>
      </p:sp>
      <p:sp>
        <p:nvSpPr>
          <p:cNvPr id="7" name="Footer Placeholder 6">
            <a:extLst>
              <a:ext uri="{FF2B5EF4-FFF2-40B4-BE49-F238E27FC236}">
                <a16:creationId xmlns:a16="http://schemas.microsoft.com/office/drawing/2014/main" id="{B5DF0DBE-FBE3-E653-13B1-8A27023E2F1E}"/>
              </a:ext>
            </a:extLst>
          </p:cNvPr>
          <p:cNvSpPr>
            <a:spLocks noGrp="1"/>
          </p:cNvSpPr>
          <p:nvPr>
            <p:ph type="ftr" sz="quarter" idx="11"/>
          </p:nvPr>
        </p:nvSpPr>
        <p:spPr/>
        <p:txBody>
          <a:bodyPr/>
          <a:lstStyle>
            <a:lvl1pPr>
              <a:defRPr>
                <a:solidFill>
                  <a:schemeClr val="bg1">
                    <a:alpha val="78000"/>
                  </a:schemeClr>
                </a:solidFill>
              </a:defRPr>
            </a:lvl1pPr>
          </a:lstStyle>
          <a:p>
            <a:r>
              <a:rPr lang="en-US" dirty="0"/>
              <a:t>course title</a:t>
            </a:r>
          </a:p>
        </p:txBody>
      </p:sp>
      <p:sp>
        <p:nvSpPr>
          <p:cNvPr id="3" name="Text Placeholder 2">
            <a:extLst>
              <a:ext uri="{FF2B5EF4-FFF2-40B4-BE49-F238E27FC236}">
                <a16:creationId xmlns:a16="http://schemas.microsoft.com/office/drawing/2014/main" id="{C4EA9653-6F42-EC48-B443-D3FF0CD0D4C1}"/>
              </a:ext>
            </a:extLst>
          </p:cNvPr>
          <p:cNvSpPr>
            <a:spLocks noGrp="1"/>
          </p:cNvSpPr>
          <p:nvPr>
            <p:ph type="body" idx="1"/>
          </p:nvPr>
        </p:nvSpPr>
        <p:spPr>
          <a:xfrm>
            <a:off x="877824" y="3429000"/>
            <a:ext cx="4242816" cy="2350008"/>
          </a:xfrm>
        </p:spPr>
        <p:txBody>
          <a:bodyPr/>
          <a:lstStyle>
            <a:lvl1pPr marL="0" indent="0" algn="l">
              <a:spcBef>
                <a:spcPts val="0"/>
              </a:spcBef>
              <a:buNone/>
              <a:defRPr sz="1800">
                <a:solidFill>
                  <a:schemeClr val="bg1"/>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2" name="Picture Placeholder 11">
            <a:extLst>
              <a:ext uri="{FF2B5EF4-FFF2-40B4-BE49-F238E27FC236}">
                <a16:creationId xmlns:a16="http://schemas.microsoft.com/office/drawing/2014/main" id="{6DD0971A-C596-F81B-B6DF-4B71CD042706}"/>
              </a:ext>
            </a:extLst>
          </p:cNvPr>
          <p:cNvSpPr>
            <a:spLocks noGrp="1"/>
          </p:cNvSpPr>
          <p:nvPr>
            <p:ph type="pic" sz="quarter" idx="10"/>
          </p:nvPr>
        </p:nvSpPr>
        <p:spPr>
          <a:xfrm>
            <a:off x="5690616" y="0"/>
            <a:ext cx="6501384" cy="6858000"/>
          </a:xfrm>
          <a:custGeom>
            <a:avLst/>
            <a:gdLst>
              <a:gd name="connsiteX0" fmla="*/ 5755419 w 6501384"/>
              <a:gd name="connsiteY0" fmla="*/ 6245920 h 6858000"/>
              <a:gd name="connsiteX1" fmla="*/ 5755419 w 6501384"/>
              <a:gd name="connsiteY1" fmla="*/ 6291639 h 6858000"/>
              <a:gd name="connsiteX2" fmla="*/ 6242504 w 6501384"/>
              <a:gd name="connsiteY2" fmla="*/ 6291639 h 6858000"/>
              <a:gd name="connsiteX3" fmla="*/ 6242504 w 6501384"/>
              <a:gd name="connsiteY3" fmla="*/ 6245920 h 6858000"/>
              <a:gd name="connsiteX4" fmla="*/ 0 w 6501384"/>
              <a:gd name="connsiteY4" fmla="*/ 0 h 6858000"/>
              <a:gd name="connsiteX5" fmla="*/ 6501384 w 6501384"/>
              <a:gd name="connsiteY5" fmla="*/ 0 h 6858000"/>
              <a:gd name="connsiteX6" fmla="*/ 6501384 w 6501384"/>
              <a:gd name="connsiteY6" fmla="*/ 6858000 h 6858000"/>
              <a:gd name="connsiteX7" fmla="*/ 0 w 6501384"/>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01384" h="6858000">
                <a:moveTo>
                  <a:pt x="5755419" y="6245920"/>
                </a:moveTo>
                <a:lnTo>
                  <a:pt x="5755419" y="6291639"/>
                </a:lnTo>
                <a:lnTo>
                  <a:pt x="6242504" y="6291639"/>
                </a:lnTo>
                <a:lnTo>
                  <a:pt x="6242504" y="6245920"/>
                </a:lnTo>
                <a:close/>
                <a:moveTo>
                  <a:pt x="0" y="0"/>
                </a:moveTo>
                <a:lnTo>
                  <a:pt x="6501384" y="0"/>
                </a:lnTo>
                <a:lnTo>
                  <a:pt x="6501384" y="6858000"/>
                </a:lnTo>
                <a:lnTo>
                  <a:pt x="0" y="6858000"/>
                </a:lnTo>
                <a:close/>
              </a:path>
            </a:pathLst>
          </a:custGeom>
          <a:solidFill>
            <a:schemeClr val="bg1">
              <a:lumMod val="95000"/>
            </a:schemeClr>
          </a:solidFill>
        </p:spPr>
        <p:txBody>
          <a:bodyPr wrap="square" anchor="ctr">
            <a:noAutofit/>
          </a:bodyPr>
          <a:lstStyle>
            <a:lvl1pPr marL="0" indent="0" algn="ctr">
              <a:buNone/>
              <a:defRPr/>
            </a:lvl1pPr>
          </a:lstStyle>
          <a:p>
            <a:r>
              <a:rPr lang="en-US"/>
              <a:t>Click icon to add picture</a:t>
            </a:r>
            <a:endParaRPr lang="en-US" dirty="0"/>
          </a:p>
        </p:txBody>
      </p:sp>
      <p:sp>
        <p:nvSpPr>
          <p:cNvPr id="13" name="Rectangle 12">
            <a:extLst>
              <a:ext uri="{FF2B5EF4-FFF2-40B4-BE49-F238E27FC236}">
                <a16:creationId xmlns:a16="http://schemas.microsoft.com/office/drawing/2014/main" id="{15B50D50-73C7-3F50-52F5-210AF03CEA5F}"/>
              </a:ext>
            </a:extLst>
          </p:cNvPr>
          <p:cNvSpPr/>
          <p:nvPr userDrawn="1"/>
        </p:nvSpPr>
        <p:spPr>
          <a:xfrm flipV="1">
            <a:off x="11446035" y="6245920"/>
            <a:ext cx="487085" cy="45719"/>
          </a:xfrm>
          <a:prstGeom prst="rect">
            <a:avLst/>
          </a:prstGeom>
          <a:solidFill>
            <a:schemeClr val="bg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Slide Number Placeholder 7">
            <a:extLst>
              <a:ext uri="{FF2B5EF4-FFF2-40B4-BE49-F238E27FC236}">
                <a16:creationId xmlns:a16="http://schemas.microsoft.com/office/drawing/2014/main" id="{4339096C-E86B-C5A9-1F2F-E4FD0552DEF8}"/>
              </a:ext>
            </a:extLst>
          </p:cNvPr>
          <p:cNvSpPr>
            <a:spLocks noGrp="1"/>
          </p:cNvSpPr>
          <p:nvPr>
            <p:ph type="sldNum" sz="quarter" idx="12"/>
          </p:nvPr>
        </p:nvSpPr>
        <p:spPr/>
        <p:txBody>
          <a:bodyPr/>
          <a:lstStyle>
            <a:lvl1pPr>
              <a:defRPr>
                <a:solidFill>
                  <a:schemeClr val="bg1">
                    <a:alpha val="78000"/>
                  </a:schemeClr>
                </a:solidFill>
              </a:defRPr>
            </a:lvl1pPr>
          </a:lstStyle>
          <a:p>
            <a:fld id="{8058A7CE-F400-7B46-9E16-10D36E8C32FD}" type="slidenum">
              <a:rPr lang="en-US" smtClean="0"/>
              <a:pPr/>
              <a:t>‹#›</a:t>
            </a:fld>
            <a:endParaRPr lang="en-US" dirty="0"/>
          </a:p>
        </p:txBody>
      </p:sp>
    </p:spTree>
    <p:extLst>
      <p:ext uri="{BB962C8B-B14F-4D97-AF65-F5344CB8AC3E}">
        <p14:creationId xmlns:p14="http://schemas.microsoft.com/office/powerpoint/2010/main" val="33173802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4_Title and Content">
    <p:bg>
      <p:bgPr>
        <a:solidFill>
          <a:schemeClr val="accent1">
            <a:lumMod val="50000"/>
          </a:schemeClr>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A1BAF3EC-96ED-627A-D8DF-71B5521F8C59}"/>
              </a:ext>
            </a:extLst>
          </p:cNvPr>
          <p:cNvSpPr>
            <a:spLocks noGrp="1"/>
          </p:cNvSpPr>
          <p:nvPr>
            <p:ph type="pic" sz="quarter" idx="12"/>
          </p:nvPr>
        </p:nvSpPr>
        <p:spPr>
          <a:xfrm>
            <a:off x="0" y="-23150"/>
            <a:ext cx="12192000" cy="3730752"/>
          </a:xfrm>
          <a:solidFill>
            <a:schemeClr val="accent1">
              <a:lumMod val="75000"/>
            </a:schemeClr>
          </a:solidFill>
        </p:spPr>
        <p:txBody>
          <a:bodyPr/>
          <a:lstStyle>
            <a:lvl1pPr marL="0" indent="0" algn="ctr">
              <a:buNone/>
              <a:defRPr/>
            </a:lvl1pPr>
          </a:lstStyle>
          <a:p>
            <a:r>
              <a:rPr lang="en-US"/>
              <a:t>Click icon to add picture</a:t>
            </a:r>
            <a:endParaRPr lang="en-US" dirty="0"/>
          </a:p>
        </p:txBody>
      </p:sp>
      <p:sp>
        <p:nvSpPr>
          <p:cNvPr id="7" name="Title 1">
            <a:extLst>
              <a:ext uri="{FF2B5EF4-FFF2-40B4-BE49-F238E27FC236}">
                <a16:creationId xmlns:a16="http://schemas.microsoft.com/office/drawing/2014/main" id="{5B294162-C98D-D8F6-47BD-4CE34B63F89E}"/>
              </a:ext>
            </a:extLst>
          </p:cNvPr>
          <p:cNvSpPr>
            <a:spLocks noGrp="1"/>
          </p:cNvSpPr>
          <p:nvPr>
            <p:ph type="title" hasCustomPrompt="1"/>
          </p:nvPr>
        </p:nvSpPr>
        <p:spPr>
          <a:xfrm>
            <a:off x="877824" y="896112"/>
            <a:ext cx="6611112" cy="1453896"/>
          </a:xfrm>
        </p:spPr>
        <p:txBody>
          <a:bodyPr anchor="b"/>
          <a:lstStyle>
            <a:lvl1pPr>
              <a:defRPr sz="5400" b="1">
                <a:solidFill>
                  <a:schemeClr val="bg1"/>
                </a:solidFill>
                <a:latin typeface="+mn-lt"/>
              </a:defRPr>
            </a:lvl1pPr>
          </a:lstStyle>
          <a:p>
            <a:r>
              <a:rPr lang="en-US" dirty="0"/>
              <a:t>click to edit master title style</a:t>
            </a:r>
          </a:p>
        </p:txBody>
      </p:sp>
      <p:sp>
        <p:nvSpPr>
          <p:cNvPr id="18" name="Text Placeholder 17">
            <a:extLst>
              <a:ext uri="{FF2B5EF4-FFF2-40B4-BE49-F238E27FC236}">
                <a16:creationId xmlns:a16="http://schemas.microsoft.com/office/drawing/2014/main" id="{37E7FED9-E80E-C940-F98B-AB755EE20D52}"/>
              </a:ext>
            </a:extLst>
          </p:cNvPr>
          <p:cNvSpPr>
            <a:spLocks noGrp="1"/>
          </p:cNvSpPr>
          <p:nvPr>
            <p:ph type="body" sz="quarter" idx="23" hasCustomPrompt="1"/>
          </p:nvPr>
        </p:nvSpPr>
        <p:spPr>
          <a:xfrm>
            <a:off x="1922091" y="4325692"/>
            <a:ext cx="1289304" cy="813816"/>
          </a:xfrm>
        </p:spPr>
        <p:txBody>
          <a:bodyPr/>
          <a:lstStyle>
            <a:lvl1pPr marL="0" indent="0">
              <a:buNone/>
              <a:defRPr sz="5400" b="1">
                <a:solidFill>
                  <a:schemeClr val="bg1"/>
                </a:solidFill>
              </a:defRPr>
            </a:lvl1pPr>
          </a:lstStyle>
          <a:p>
            <a:pPr lvl="0"/>
            <a:r>
              <a:rPr lang="en-US" dirty="0"/>
              <a:t>00</a:t>
            </a:r>
          </a:p>
        </p:txBody>
      </p:sp>
      <p:sp>
        <p:nvSpPr>
          <p:cNvPr id="5" name="Text Placeholder 4">
            <a:extLst>
              <a:ext uri="{FF2B5EF4-FFF2-40B4-BE49-F238E27FC236}">
                <a16:creationId xmlns:a16="http://schemas.microsoft.com/office/drawing/2014/main" id="{FD759331-56CA-A5B3-ECFB-757CC5B9E3D0}"/>
              </a:ext>
            </a:extLst>
          </p:cNvPr>
          <p:cNvSpPr>
            <a:spLocks noGrp="1"/>
          </p:cNvSpPr>
          <p:nvPr>
            <p:ph type="body" sz="quarter" idx="13"/>
          </p:nvPr>
        </p:nvSpPr>
        <p:spPr>
          <a:xfrm>
            <a:off x="1956816" y="4809744"/>
            <a:ext cx="1188720" cy="292608"/>
          </a:xfrm>
          <a:solidFill>
            <a:schemeClr val="accent1">
              <a:lumMod val="50000"/>
            </a:schemeClr>
          </a:solidFill>
        </p:spPr>
        <p:txBody>
          <a:bodyPr anchor="b"/>
          <a:lstStyle>
            <a:lvl1pPr marL="0" indent="0">
              <a:lnSpc>
                <a:spcPct val="100000"/>
              </a:lnSpc>
              <a:spcBef>
                <a:spcPts val="0"/>
              </a:spcBef>
              <a:buNone/>
              <a:defRPr sz="1400" b="1">
                <a:solidFill>
                  <a:schemeClr val="bg1"/>
                </a:solidFill>
              </a:defRPr>
            </a:lvl1pPr>
          </a:lstStyle>
          <a:p>
            <a:pPr lvl="0"/>
            <a:r>
              <a:rPr lang="en-US"/>
              <a:t>Click to edit Master text styles</a:t>
            </a:r>
          </a:p>
        </p:txBody>
      </p:sp>
      <p:sp>
        <p:nvSpPr>
          <p:cNvPr id="12" name="Text Placeholder 11">
            <a:extLst>
              <a:ext uri="{FF2B5EF4-FFF2-40B4-BE49-F238E27FC236}">
                <a16:creationId xmlns:a16="http://schemas.microsoft.com/office/drawing/2014/main" id="{D1D1D906-0BC4-FEE6-C101-A96C6910656F}"/>
              </a:ext>
            </a:extLst>
          </p:cNvPr>
          <p:cNvSpPr>
            <a:spLocks noGrp="1"/>
          </p:cNvSpPr>
          <p:nvPr>
            <p:ph type="body" sz="quarter" idx="18"/>
          </p:nvPr>
        </p:nvSpPr>
        <p:spPr>
          <a:xfrm>
            <a:off x="1956816" y="5248656"/>
            <a:ext cx="1627632" cy="1042416"/>
          </a:xfrm>
        </p:spPr>
        <p:txBody>
          <a:bodyPr/>
          <a:lstStyle>
            <a:lvl1pPr marL="0" indent="0">
              <a:spcBef>
                <a:spcPts val="0"/>
              </a:spcBef>
              <a:buNone/>
              <a:defRPr sz="1400">
                <a:solidFill>
                  <a:schemeClr val="bg1"/>
                </a:solidFill>
              </a:defRPr>
            </a:lvl1pPr>
          </a:lstStyle>
          <a:p>
            <a:pPr lvl="0"/>
            <a:r>
              <a:rPr lang="en-US"/>
              <a:t>Click to edit Master text styles</a:t>
            </a:r>
          </a:p>
        </p:txBody>
      </p:sp>
      <p:sp>
        <p:nvSpPr>
          <p:cNvPr id="19" name="Text Placeholder 17">
            <a:extLst>
              <a:ext uri="{FF2B5EF4-FFF2-40B4-BE49-F238E27FC236}">
                <a16:creationId xmlns:a16="http://schemas.microsoft.com/office/drawing/2014/main" id="{E30AA8E2-6DF5-EF83-796A-52DC1B42BA7D}"/>
              </a:ext>
            </a:extLst>
          </p:cNvPr>
          <p:cNvSpPr>
            <a:spLocks noGrp="1"/>
          </p:cNvSpPr>
          <p:nvPr>
            <p:ph type="body" sz="quarter" idx="24" hasCustomPrompt="1"/>
          </p:nvPr>
        </p:nvSpPr>
        <p:spPr>
          <a:xfrm>
            <a:off x="3677739" y="4325692"/>
            <a:ext cx="1289304" cy="813816"/>
          </a:xfrm>
        </p:spPr>
        <p:txBody>
          <a:bodyPr/>
          <a:lstStyle>
            <a:lvl1pPr marL="0" indent="0">
              <a:buNone/>
              <a:defRPr sz="5400" b="1">
                <a:solidFill>
                  <a:schemeClr val="bg1"/>
                </a:solidFill>
              </a:defRPr>
            </a:lvl1pPr>
          </a:lstStyle>
          <a:p>
            <a:pPr lvl="0"/>
            <a:r>
              <a:rPr lang="en-US" dirty="0"/>
              <a:t>00</a:t>
            </a:r>
          </a:p>
        </p:txBody>
      </p:sp>
      <p:sp>
        <p:nvSpPr>
          <p:cNvPr id="8" name="Text Placeholder 4">
            <a:extLst>
              <a:ext uri="{FF2B5EF4-FFF2-40B4-BE49-F238E27FC236}">
                <a16:creationId xmlns:a16="http://schemas.microsoft.com/office/drawing/2014/main" id="{12E6D84C-E8F7-4012-F33F-2BC73176DFEA}"/>
              </a:ext>
            </a:extLst>
          </p:cNvPr>
          <p:cNvSpPr>
            <a:spLocks noGrp="1"/>
          </p:cNvSpPr>
          <p:nvPr>
            <p:ph type="body" sz="quarter" idx="14"/>
          </p:nvPr>
        </p:nvSpPr>
        <p:spPr>
          <a:xfrm>
            <a:off x="3694176" y="4809744"/>
            <a:ext cx="1188720" cy="292608"/>
          </a:xfrm>
          <a:solidFill>
            <a:schemeClr val="accent1">
              <a:lumMod val="50000"/>
            </a:schemeClr>
          </a:solidFill>
        </p:spPr>
        <p:txBody>
          <a:bodyPr anchor="b"/>
          <a:lstStyle>
            <a:lvl1pPr marL="0" indent="0">
              <a:lnSpc>
                <a:spcPct val="100000"/>
              </a:lnSpc>
              <a:spcBef>
                <a:spcPts val="0"/>
              </a:spcBef>
              <a:buNone/>
              <a:defRPr sz="1400" b="1">
                <a:solidFill>
                  <a:schemeClr val="bg1"/>
                </a:solidFill>
              </a:defRPr>
            </a:lvl1pPr>
          </a:lstStyle>
          <a:p>
            <a:pPr lvl="0"/>
            <a:r>
              <a:rPr lang="en-US"/>
              <a:t>Click to edit Master text styles</a:t>
            </a:r>
          </a:p>
        </p:txBody>
      </p:sp>
      <p:sp>
        <p:nvSpPr>
          <p:cNvPr id="13" name="Text Placeholder 11">
            <a:extLst>
              <a:ext uri="{FF2B5EF4-FFF2-40B4-BE49-F238E27FC236}">
                <a16:creationId xmlns:a16="http://schemas.microsoft.com/office/drawing/2014/main" id="{B5C6931C-E330-4493-0643-D5997565908C}"/>
              </a:ext>
            </a:extLst>
          </p:cNvPr>
          <p:cNvSpPr>
            <a:spLocks noGrp="1"/>
          </p:cNvSpPr>
          <p:nvPr>
            <p:ph type="body" sz="quarter" idx="19"/>
          </p:nvPr>
        </p:nvSpPr>
        <p:spPr>
          <a:xfrm>
            <a:off x="3694176" y="5248656"/>
            <a:ext cx="1627632" cy="1042416"/>
          </a:xfrm>
        </p:spPr>
        <p:txBody>
          <a:bodyPr/>
          <a:lstStyle>
            <a:lvl1pPr marL="0" indent="0">
              <a:spcBef>
                <a:spcPts val="0"/>
              </a:spcBef>
              <a:buNone/>
              <a:defRPr sz="1400">
                <a:solidFill>
                  <a:schemeClr val="bg1"/>
                </a:solidFill>
              </a:defRPr>
            </a:lvl1pPr>
          </a:lstStyle>
          <a:p>
            <a:pPr lvl="0"/>
            <a:r>
              <a:rPr lang="en-US"/>
              <a:t>Click to edit Master text styles</a:t>
            </a:r>
          </a:p>
        </p:txBody>
      </p:sp>
      <p:sp>
        <p:nvSpPr>
          <p:cNvPr id="20" name="Text Placeholder 17">
            <a:extLst>
              <a:ext uri="{FF2B5EF4-FFF2-40B4-BE49-F238E27FC236}">
                <a16:creationId xmlns:a16="http://schemas.microsoft.com/office/drawing/2014/main" id="{CBD2F4CC-8E51-87CF-F79A-F27C3CEB5649}"/>
              </a:ext>
            </a:extLst>
          </p:cNvPr>
          <p:cNvSpPr>
            <a:spLocks noGrp="1"/>
          </p:cNvSpPr>
          <p:nvPr>
            <p:ph type="body" sz="quarter" idx="25" hasCustomPrompt="1"/>
          </p:nvPr>
        </p:nvSpPr>
        <p:spPr>
          <a:xfrm>
            <a:off x="5467044" y="4325692"/>
            <a:ext cx="1289304" cy="813816"/>
          </a:xfrm>
        </p:spPr>
        <p:txBody>
          <a:bodyPr/>
          <a:lstStyle>
            <a:lvl1pPr marL="0" indent="0">
              <a:buNone/>
              <a:defRPr sz="5400" b="1">
                <a:solidFill>
                  <a:schemeClr val="bg1"/>
                </a:solidFill>
              </a:defRPr>
            </a:lvl1pPr>
          </a:lstStyle>
          <a:p>
            <a:pPr lvl="0"/>
            <a:r>
              <a:rPr lang="en-US" dirty="0"/>
              <a:t>00</a:t>
            </a:r>
          </a:p>
        </p:txBody>
      </p:sp>
      <p:sp>
        <p:nvSpPr>
          <p:cNvPr id="9" name="Text Placeholder 4">
            <a:extLst>
              <a:ext uri="{FF2B5EF4-FFF2-40B4-BE49-F238E27FC236}">
                <a16:creationId xmlns:a16="http://schemas.microsoft.com/office/drawing/2014/main" id="{4ABDAE69-C4D7-13B7-8424-76C2742E8547}"/>
              </a:ext>
            </a:extLst>
          </p:cNvPr>
          <p:cNvSpPr>
            <a:spLocks noGrp="1"/>
          </p:cNvSpPr>
          <p:nvPr>
            <p:ph type="body" sz="quarter" idx="15"/>
          </p:nvPr>
        </p:nvSpPr>
        <p:spPr>
          <a:xfrm>
            <a:off x="5486400" y="4809744"/>
            <a:ext cx="1188720" cy="292608"/>
          </a:xfrm>
          <a:solidFill>
            <a:schemeClr val="accent1">
              <a:lumMod val="50000"/>
            </a:schemeClr>
          </a:solidFill>
        </p:spPr>
        <p:txBody>
          <a:bodyPr anchor="b"/>
          <a:lstStyle>
            <a:lvl1pPr marL="0" indent="0">
              <a:lnSpc>
                <a:spcPct val="100000"/>
              </a:lnSpc>
              <a:spcBef>
                <a:spcPts val="0"/>
              </a:spcBef>
              <a:buNone/>
              <a:defRPr sz="1400" b="1">
                <a:solidFill>
                  <a:schemeClr val="bg1"/>
                </a:solidFill>
              </a:defRPr>
            </a:lvl1pPr>
          </a:lstStyle>
          <a:p>
            <a:pPr lvl="0"/>
            <a:r>
              <a:rPr lang="en-US"/>
              <a:t>Click to edit Master text styles</a:t>
            </a:r>
          </a:p>
        </p:txBody>
      </p:sp>
      <p:sp>
        <p:nvSpPr>
          <p:cNvPr id="14" name="Text Placeholder 11">
            <a:extLst>
              <a:ext uri="{FF2B5EF4-FFF2-40B4-BE49-F238E27FC236}">
                <a16:creationId xmlns:a16="http://schemas.microsoft.com/office/drawing/2014/main" id="{F784D331-4EA8-7763-413A-D86421E774DF}"/>
              </a:ext>
            </a:extLst>
          </p:cNvPr>
          <p:cNvSpPr>
            <a:spLocks noGrp="1"/>
          </p:cNvSpPr>
          <p:nvPr>
            <p:ph type="body" sz="quarter" idx="20"/>
          </p:nvPr>
        </p:nvSpPr>
        <p:spPr>
          <a:xfrm>
            <a:off x="5486400" y="5248656"/>
            <a:ext cx="1627632" cy="1042416"/>
          </a:xfrm>
        </p:spPr>
        <p:txBody>
          <a:bodyPr/>
          <a:lstStyle>
            <a:lvl1pPr marL="0" indent="0">
              <a:spcBef>
                <a:spcPts val="0"/>
              </a:spcBef>
              <a:buNone/>
              <a:defRPr sz="1400">
                <a:solidFill>
                  <a:schemeClr val="bg1"/>
                </a:solidFill>
              </a:defRPr>
            </a:lvl1pPr>
          </a:lstStyle>
          <a:p>
            <a:pPr lvl="0"/>
            <a:r>
              <a:rPr lang="en-US"/>
              <a:t>Click to edit Master text styles</a:t>
            </a:r>
          </a:p>
        </p:txBody>
      </p:sp>
      <p:sp>
        <p:nvSpPr>
          <p:cNvPr id="21" name="Text Placeholder 17">
            <a:extLst>
              <a:ext uri="{FF2B5EF4-FFF2-40B4-BE49-F238E27FC236}">
                <a16:creationId xmlns:a16="http://schemas.microsoft.com/office/drawing/2014/main" id="{F7A8DA1D-6CC4-473F-2C8F-4BF59295EA28}"/>
              </a:ext>
            </a:extLst>
          </p:cNvPr>
          <p:cNvSpPr>
            <a:spLocks noGrp="1"/>
          </p:cNvSpPr>
          <p:nvPr>
            <p:ph type="body" sz="quarter" idx="26" hasCustomPrompt="1"/>
          </p:nvPr>
        </p:nvSpPr>
        <p:spPr>
          <a:xfrm>
            <a:off x="7179891" y="4325692"/>
            <a:ext cx="1289304" cy="813816"/>
          </a:xfrm>
        </p:spPr>
        <p:txBody>
          <a:bodyPr/>
          <a:lstStyle>
            <a:lvl1pPr marL="0" indent="0">
              <a:buNone/>
              <a:defRPr sz="5400" b="1">
                <a:solidFill>
                  <a:schemeClr val="bg1"/>
                </a:solidFill>
              </a:defRPr>
            </a:lvl1pPr>
          </a:lstStyle>
          <a:p>
            <a:pPr lvl="0"/>
            <a:r>
              <a:rPr lang="en-US" dirty="0"/>
              <a:t>00</a:t>
            </a:r>
          </a:p>
        </p:txBody>
      </p:sp>
      <p:sp>
        <p:nvSpPr>
          <p:cNvPr id="10" name="Text Placeholder 4">
            <a:extLst>
              <a:ext uri="{FF2B5EF4-FFF2-40B4-BE49-F238E27FC236}">
                <a16:creationId xmlns:a16="http://schemas.microsoft.com/office/drawing/2014/main" id="{BD2BB440-F01A-2C17-2EB1-29400B080812}"/>
              </a:ext>
            </a:extLst>
          </p:cNvPr>
          <p:cNvSpPr>
            <a:spLocks noGrp="1"/>
          </p:cNvSpPr>
          <p:nvPr>
            <p:ph type="body" sz="quarter" idx="16"/>
          </p:nvPr>
        </p:nvSpPr>
        <p:spPr>
          <a:xfrm>
            <a:off x="7214616" y="4809744"/>
            <a:ext cx="1188720" cy="292608"/>
          </a:xfrm>
          <a:solidFill>
            <a:schemeClr val="accent1">
              <a:lumMod val="50000"/>
            </a:schemeClr>
          </a:solidFill>
        </p:spPr>
        <p:txBody>
          <a:bodyPr anchor="b"/>
          <a:lstStyle>
            <a:lvl1pPr marL="0" indent="0">
              <a:lnSpc>
                <a:spcPct val="100000"/>
              </a:lnSpc>
              <a:spcBef>
                <a:spcPts val="0"/>
              </a:spcBef>
              <a:buNone/>
              <a:defRPr sz="1400" b="1">
                <a:solidFill>
                  <a:schemeClr val="bg1"/>
                </a:solidFill>
              </a:defRPr>
            </a:lvl1pPr>
          </a:lstStyle>
          <a:p>
            <a:pPr lvl="0"/>
            <a:r>
              <a:rPr lang="en-US"/>
              <a:t>Click to edit Master text styles</a:t>
            </a:r>
          </a:p>
        </p:txBody>
      </p:sp>
      <p:sp>
        <p:nvSpPr>
          <p:cNvPr id="15" name="Text Placeholder 11">
            <a:extLst>
              <a:ext uri="{FF2B5EF4-FFF2-40B4-BE49-F238E27FC236}">
                <a16:creationId xmlns:a16="http://schemas.microsoft.com/office/drawing/2014/main" id="{C8E70445-8223-C947-41BD-B5232418DC1F}"/>
              </a:ext>
            </a:extLst>
          </p:cNvPr>
          <p:cNvSpPr>
            <a:spLocks noGrp="1"/>
          </p:cNvSpPr>
          <p:nvPr>
            <p:ph type="body" sz="quarter" idx="21"/>
          </p:nvPr>
        </p:nvSpPr>
        <p:spPr>
          <a:xfrm>
            <a:off x="7214616" y="5248656"/>
            <a:ext cx="1627632" cy="1042416"/>
          </a:xfrm>
        </p:spPr>
        <p:txBody>
          <a:bodyPr/>
          <a:lstStyle>
            <a:lvl1pPr marL="0" indent="0">
              <a:spcBef>
                <a:spcPts val="0"/>
              </a:spcBef>
              <a:buNone/>
              <a:defRPr sz="1400">
                <a:solidFill>
                  <a:schemeClr val="bg1"/>
                </a:solidFill>
              </a:defRPr>
            </a:lvl1pPr>
          </a:lstStyle>
          <a:p>
            <a:pPr lvl="0"/>
            <a:r>
              <a:rPr lang="en-US"/>
              <a:t>Click to edit Master text styles</a:t>
            </a:r>
          </a:p>
        </p:txBody>
      </p:sp>
      <p:sp>
        <p:nvSpPr>
          <p:cNvPr id="22" name="Text Placeholder 17">
            <a:extLst>
              <a:ext uri="{FF2B5EF4-FFF2-40B4-BE49-F238E27FC236}">
                <a16:creationId xmlns:a16="http://schemas.microsoft.com/office/drawing/2014/main" id="{C0CEB3F3-5DF9-EBDA-0049-32F1E30883A6}"/>
              </a:ext>
            </a:extLst>
          </p:cNvPr>
          <p:cNvSpPr>
            <a:spLocks noGrp="1"/>
          </p:cNvSpPr>
          <p:nvPr>
            <p:ph type="body" sz="quarter" idx="27" hasCustomPrompt="1"/>
          </p:nvPr>
        </p:nvSpPr>
        <p:spPr>
          <a:xfrm>
            <a:off x="8926395" y="4325692"/>
            <a:ext cx="1289304" cy="813816"/>
          </a:xfrm>
        </p:spPr>
        <p:txBody>
          <a:bodyPr/>
          <a:lstStyle>
            <a:lvl1pPr marL="0" indent="0">
              <a:buNone/>
              <a:defRPr sz="5400" b="1">
                <a:solidFill>
                  <a:schemeClr val="bg1"/>
                </a:solidFill>
              </a:defRPr>
            </a:lvl1pPr>
          </a:lstStyle>
          <a:p>
            <a:pPr lvl="0"/>
            <a:r>
              <a:rPr lang="en-US" dirty="0"/>
              <a:t>00</a:t>
            </a:r>
          </a:p>
        </p:txBody>
      </p:sp>
      <p:sp>
        <p:nvSpPr>
          <p:cNvPr id="11" name="Text Placeholder 4">
            <a:extLst>
              <a:ext uri="{FF2B5EF4-FFF2-40B4-BE49-F238E27FC236}">
                <a16:creationId xmlns:a16="http://schemas.microsoft.com/office/drawing/2014/main" id="{17CA7A68-9715-41A2-960B-4A4FCA50B69C}"/>
              </a:ext>
            </a:extLst>
          </p:cNvPr>
          <p:cNvSpPr>
            <a:spLocks noGrp="1"/>
          </p:cNvSpPr>
          <p:nvPr>
            <p:ph type="body" sz="quarter" idx="17"/>
          </p:nvPr>
        </p:nvSpPr>
        <p:spPr>
          <a:xfrm>
            <a:off x="8961120" y="4809744"/>
            <a:ext cx="1188720" cy="292608"/>
          </a:xfrm>
          <a:solidFill>
            <a:schemeClr val="accent1">
              <a:lumMod val="50000"/>
            </a:schemeClr>
          </a:solidFill>
        </p:spPr>
        <p:txBody>
          <a:bodyPr anchor="b"/>
          <a:lstStyle>
            <a:lvl1pPr marL="0" indent="0">
              <a:lnSpc>
                <a:spcPct val="100000"/>
              </a:lnSpc>
              <a:spcBef>
                <a:spcPts val="0"/>
              </a:spcBef>
              <a:buNone/>
              <a:defRPr sz="1400" b="1">
                <a:solidFill>
                  <a:schemeClr val="bg1"/>
                </a:solidFill>
              </a:defRPr>
            </a:lvl1pPr>
          </a:lstStyle>
          <a:p>
            <a:pPr lvl="0"/>
            <a:r>
              <a:rPr lang="en-US"/>
              <a:t>Click to edit Master text styles</a:t>
            </a:r>
          </a:p>
        </p:txBody>
      </p:sp>
      <p:sp>
        <p:nvSpPr>
          <p:cNvPr id="16" name="Text Placeholder 11">
            <a:extLst>
              <a:ext uri="{FF2B5EF4-FFF2-40B4-BE49-F238E27FC236}">
                <a16:creationId xmlns:a16="http://schemas.microsoft.com/office/drawing/2014/main" id="{20DEDB88-9B42-2A98-CCD8-509BAE5364BD}"/>
              </a:ext>
            </a:extLst>
          </p:cNvPr>
          <p:cNvSpPr>
            <a:spLocks noGrp="1"/>
          </p:cNvSpPr>
          <p:nvPr>
            <p:ph type="body" sz="quarter" idx="22"/>
          </p:nvPr>
        </p:nvSpPr>
        <p:spPr>
          <a:xfrm>
            <a:off x="8951976" y="5248656"/>
            <a:ext cx="1627632" cy="1042416"/>
          </a:xfrm>
        </p:spPr>
        <p:txBody>
          <a:bodyPr/>
          <a:lstStyle>
            <a:lvl1pPr marL="0" indent="0">
              <a:spcBef>
                <a:spcPts val="0"/>
              </a:spcBef>
              <a:buNone/>
              <a:defRPr sz="140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9474863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accent3"/>
        </a:solidFill>
        <a:effectLst/>
      </p:bgPr>
    </p:bg>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37A5DB37-3750-510E-8CAA-D76AFD5CC5D8}"/>
              </a:ext>
            </a:extLst>
          </p:cNvPr>
          <p:cNvSpPr>
            <a:spLocks noGrp="1"/>
          </p:cNvSpPr>
          <p:nvPr>
            <p:ph type="pic" sz="quarter" idx="10"/>
          </p:nvPr>
        </p:nvSpPr>
        <p:spPr>
          <a:xfrm>
            <a:off x="6096000" y="0"/>
            <a:ext cx="6096000" cy="6858000"/>
          </a:xfrm>
          <a:solidFill>
            <a:schemeClr val="bg1">
              <a:lumMod val="95000"/>
            </a:schemeClr>
          </a:solidFill>
        </p:spPr>
        <p:txBody>
          <a:bodyPr anchor="ctr"/>
          <a:lstStyle>
            <a:lvl1pPr marL="0" indent="0"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6DE647C7-955C-FC73-3737-298D139F209D}"/>
              </a:ext>
            </a:extLst>
          </p:cNvPr>
          <p:cNvSpPr>
            <a:spLocks noGrp="1"/>
          </p:cNvSpPr>
          <p:nvPr>
            <p:ph type="title" hasCustomPrompt="1"/>
          </p:nvPr>
        </p:nvSpPr>
        <p:spPr>
          <a:xfrm>
            <a:off x="502920" y="1728216"/>
            <a:ext cx="5074920" cy="3794760"/>
          </a:xfrm>
        </p:spPr>
        <p:txBody>
          <a:bodyPr anchor="ctr">
            <a:noAutofit/>
          </a:bodyPr>
          <a:lstStyle>
            <a:lvl1pPr algn="r">
              <a:lnSpc>
                <a:spcPct val="100000"/>
              </a:lnSpc>
              <a:defRPr sz="19900" b="1">
                <a:solidFill>
                  <a:schemeClr val="bg1"/>
                </a:solidFill>
                <a:latin typeface="+mn-lt"/>
              </a:defRPr>
            </a:lvl1pPr>
          </a:lstStyle>
          <a:p>
            <a:r>
              <a:rPr lang="en-US" dirty="0"/>
              <a:t>00</a:t>
            </a:r>
          </a:p>
        </p:txBody>
      </p:sp>
      <p:sp>
        <p:nvSpPr>
          <p:cNvPr id="3" name="Text Placeholder 2">
            <a:extLst>
              <a:ext uri="{FF2B5EF4-FFF2-40B4-BE49-F238E27FC236}">
                <a16:creationId xmlns:a16="http://schemas.microsoft.com/office/drawing/2014/main" id="{C4EA9653-6F42-EC48-B443-D3FF0CD0D4C1}"/>
              </a:ext>
            </a:extLst>
          </p:cNvPr>
          <p:cNvSpPr>
            <a:spLocks noGrp="1"/>
          </p:cNvSpPr>
          <p:nvPr>
            <p:ph type="body" idx="1"/>
          </p:nvPr>
        </p:nvSpPr>
        <p:spPr>
          <a:xfrm>
            <a:off x="484632" y="4663440"/>
            <a:ext cx="4581144" cy="1500187"/>
          </a:xfrm>
        </p:spPr>
        <p:txBody>
          <a:bodyPr/>
          <a:lstStyle>
            <a:lvl1pPr marL="0" indent="0" algn="r">
              <a:buNone/>
              <a:defRPr sz="240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1" name="Text Placeholder 10">
            <a:extLst>
              <a:ext uri="{FF2B5EF4-FFF2-40B4-BE49-F238E27FC236}">
                <a16:creationId xmlns:a16="http://schemas.microsoft.com/office/drawing/2014/main" id="{2D17795E-6A15-8CD3-45F4-FE61964FDC5E}"/>
              </a:ext>
            </a:extLst>
          </p:cNvPr>
          <p:cNvSpPr>
            <a:spLocks noGrp="1"/>
          </p:cNvSpPr>
          <p:nvPr>
            <p:ph type="body" sz="quarter" idx="11" hasCustomPrompt="1"/>
          </p:nvPr>
        </p:nvSpPr>
        <p:spPr>
          <a:xfrm>
            <a:off x="1546496" y="1185487"/>
            <a:ext cx="3557016" cy="1453896"/>
          </a:xfrm>
        </p:spPr>
        <p:txBody>
          <a:bodyPr anchor="b">
            <a:noAutofit/>
          </a:bodyPr>
          <a:lstStyle>
            <a:lvl1pPr marL="0" indent="0" algn="r">
              <a:buNone/>
              <a:defRPr sz="5400" b="1">
                <a:solidFill>
                  <a:schemeClr val="bg1"/>
                </a:solidFill>
              </a:defRPr>
            </a:lvl1pPr>
          </a:lstStyle>
          <a:p>
            <a:pPr lvl="0"/>
            <a:r>
              <a:rPr lang="en-US" dirty="0"/>
              <a:t>lesson</a:t>
            </a:r>
          </a:p>
        </p:txBody>
      </p:sp>
    </p:spTree>
    <p:extLst>
      <p:ext uri="{BB962C8B-B14F-4D97-AF65-F5344CB8AC3E}">
        <p14:creationId xmlns:p14="http://schemas.microsoft.com/office/powerpoint/2010/main" val="29251682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Section Header">
    <p:bg>
      <p:bgPr>
        <a:solidFill>
          <a:schemeClr val="tx2"/>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74567E9-2483-C330-76B4-52F75C9504A9}"/>
              </a:ext>
            </a:extLst>
          </p:cNvPr>
          <p:cNvSpPr>
            <a:spLocks noGrp="1"/>
          </p:cNvSpPr>
          <p:nvPr>
            <p:ph type="title" hasCustomPrompt="1"/>
          </p:nvPr>
        </p:nvSpPr>
        <p:spPr>
          <a:xfrm>
            <a:off x="7114032" y="1517904"/>
            <a:ext cx="4416552" cy="1572768"/>
          </a:xfrm>
        </p:spPr>
        <p:txBody>
          <a:bodyPr anchor="b"/>
          <a:lstStyle>
            <a:lvl1pPr>
              <a:defRPr sz="5400" b="1">
                <a:solidFill>
                  <a:schemeClr val="bg1"/>
                </a:solidFill>
                <a:latin typeface="+mn-lt"/>
              </a:defRPr>
            </a:lvl1pPr>
          </a:lstStyle>
          <a:p>
            <a:r>
              <a:rPr lang="en-US" dirty="0"/>
              <a:t>click to edit master title style</a:t>
            </a:r>
          </a:p>
        </p:txBody>
      </p:sp>
      <p:sp>
        <p:nvSpPr>
          <p:cNvPr id="9" name="Picture Placeholder 8">
            <a:extLst>
              <a:ext uri="{FF2B5EF4-FFF2-40B4-BE49-F238E27FC236}">
                <a16:creationId xmlns:a16="http://schemas.microsoft.com/office/drawing/2014/main" id="{37A5DB37-3750-510E-8CAA-D76AFD5CC5D8}"/>
              </a:ext>
            </a:extLst>
          </p:cNvPr>
          <p:cNvSpPr>
            <a:spLocks noGrp="1"/>
          </p:cNvSpPr>
          <p:nvPr>
            <p:ph type="pic" sz="quarter" idx="10"/>
          </p:nvPr>
        </p:nvSpPr>
        <p:spPr>
          <a:xfrm>
            <a:off x="0" y="0"/>
            <a:ext cx="6108192" cy="6858000"/>
          </a:xfrm>
          <a:solidFill>
            <a:schemeClr val="bg1">
              <a:lumMod val="95000"/>
            </a:schemeClr>
          </a:solidFill>
        </p:spPr>
        <p:txBody>
          <a:bodyPr anchor="ctr"/>
          <a:lstStyle>
            <a:lvl1pPr marL="0" indent="0" algn="ctr">
              <a:buNone/>
              <a:defRPr/>
            </a:lvl1pPr>
          </a:lstStyle>
          <a:p>
            <a:r>
              <a:rPr lang="en-US"/>
              <a:t>Click icon to add picture</a:t>
            </a:r>
            <a:endParaRPr lang="en-US" dirty="0"/>
          </a:p>
        </p:txBody>
      </p:sp>
      <p:sp>
        <p:nvSpPr>
          <p:cNvPr id="2" name="Footer Placeholder 1">
            <a:extLst>
              <a:ext uri="{FF2B5EF4-FFF2-40B4-BE49-F238E27FC236}">
                <a16:creationId xmlns:a16="http://schemas.microsoft.com/office/drawing/2014/main" id="{CD0CFB59-AAC5-2429-8ABD-5C7810D2FE83}"/>
              </a:ext>
            </a:extLst>
          </p:cNvPr>
          <p:cNvSpPr>
            <a:spLocks noGrp="1"/>
          </p:cNvSpPr>
          <p:nvPr>
            <p:ph type="ftr" sz="quarter" idx="11"/>
          </p:nvPr>
        </p:nvSpPr>
        <p:spPr/>
        <p:txBody>
          <a:bodyPr/>
          <a:lstStyle>
            <a:lvl1pPr>
              <a:defRPr>
                <a:solidFill>
                  <a:schemeClr val="bg1">
                    <a:alpha val="78000"/>
                  </a:schemeClr>
                </a:solidFill>
              </a:defRPr>
            </a:lvl1pPr>
          </a:lstStyle>
          <a:p>
            <a:r>
              <a:rPr lang="en-US" dirty="0"/>
              <a:t>course title</a:t>
            </a:r>
          </a:p>
        </p:txBody>
      </p:sp>
      <p:sp>
        <p:nvSpPr>
          <p:cNvPr id="3" name="Text Placeholder 2">
            <a:extLst>
              <a:ext uri="{FF2B5EF4-FFF2-40B4-BE49-F238E27FC236}">
                <a16:creationId xmlns:a16="http://schemas.microsoft.com/office/drawing/2014/main" id="{C4EA9653-6F42-EC48-B443-D3FF0CD0D4C1}"/>
              </a:ext>
            </a:extLst>
          </p:cNvPr>
          <p:cNvSpPr>
            <a:spLocks noGrp="1"/>
          </p:cNvSpPr>
          <p:nvPr>
            <p:ph type="body" idx="1"/>
          </p:nvPr>
        </p:nvSpPr>
        <p:spPr>
          <a:xfrm>
            <a:off x="7114032" y="3429000"/>
            <a:ext cx="4242816" cy="2350008"/>
          </a:xfrm>
        </p:spPr>
        <p:txBody>
          <a:bodyPr/>
          <a:lstStyle>
            <a:lvl1pPr marL="0" indent="0" algn="l">
              <a:lnSpc>
                <a:spcPct val="120000"/>
              </a:lnSpc>
              <a:spcBef>
                <a:spcPts val="0"/>
              </a:spcBef>
              <a:buNone/>
              <a:defRPr sz="1400">
                <a:solidFill>
                  <a:schemeClr val="bg1"/>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5" name="Rectangle 4">
            <a:extLst>
              <a:ext uri="{FF2B5EF4-FFF2-40B4-BE49-F238E27FC236}">
                <a16:creationId xmlns:a16="http://schemas.microsoft.com/office/drawing/2014/main" id="{B41B8C20-6DAD-D765-BC74-189D6F5065A1}"/>
              </a:ext>
            </a:extLst>
          </p:cNvPr>
          <p:cNvSpPr/>
          <p:nvPr userDrawn="1"/>
        </p:nvSpPr>
        <p:spPr>
          <a:xfrm flipV="1">
            <a:off x="11446035" y="6245920"/>
            <a:ext cx="487085" cy="45719"/>
          </a:xfrm>
          <a:prstGeom prst="rect">
            <a:avLst/>
          </a:prstGeom>
          <a:solidFill>
            <a:schemeClr val="bg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Slide Number Placeholder 5">
            <a:extLst>
              <a:ext uri="{FF2B5EF4-FFF2-40B4-BE49-F238E27FC236}">
                <a16:creationId xmlns:a16="http://schemas.microsoft.com/office/drawing/2014/main" id="{A4BBF308-C3AC-92A2-F532-FF8180F43036}"/>
              </a:ext>
            </a:extLst>
          </p:cNvPr>
          <p:cNvSpPr>
            <a:spLocks noGrp="1"/>
          </p:cNvSpPr>
          <p:nvPr>
            <p:ph type="sldNum" sz="quarter" idx="12"/>
          </p:nvPr>
        </p:nvSpPr>
        <p:spPr/>
        <p:txBody>
          <a:bodyPr/>
          <a:lstStyle>
            <a:lvl1pPr>
              <a:defRPr>
                <a:solidFill>
                  <a:schemeClr val="bg1">
                    <a:alpha val="78000"/>
                  </a:schemeClr>
                </a:solidFill>
              </a:defRPr>
            </a:lvl1pPr>
          </a:lstStyle>
          <a:p>
            <a:fld id="{8058A7CE-F400-7B46-9E16-10D36E8C32FD}" type="slidenum">
              <a:rPr lang="en-US" smtClean="0"/>
              <a:pPr/>
              <a:t>‹#›</a:t>
            </a:fld>
            <a:endParaRPr lang="en-US" dirty="0"/>
          </a:p>
        </p:txBody>
      </p:sp>
    </p:spTree>
    <p:extLst>
      <p:ext uri="{BB962C8B-B14F-4D97-AF65-F5344CB8AC3E}">
        <p14:creationId xmlns:p14="http://schemas.microsoft.com/office/powerpoint/2010/main" val="35652740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A1BAF3EC-96ED-627A-D8DF-71B5521F8C59}"/>
              </a:ext>
            </a:extLst>
          </p:cNvPr>
          <p:cNvSpPr>
            <a:spLocks noGrp="1"/>
          </p:cNvSpPr>
          <p:nvPr>
            <p:ph type="pic" sz="quarter" idx="12"/>
          </p:nvPr>
        </p:nvSpPr>
        <p:spPr>
          <a:xfrm>
            <a:off x="0" y="-23150"/>
            <a:ext cx="12192000" cy="2898648"/>
          </a:xfrm>
          <a:solidFill>
            <a:schemeClr val="accent1">
              <a:lumMod val="75000"/>
            </a:schemeClr>
          </a:solidFill>
        </p:spPr>
        <p:txBody>
          <a:bodyPr/>
          <a:lstStyle>
            <a:lvl1pPr marL="0" indent="0" algn="ctr">
              <a:buNone/>
              <a:defRPr/>
            </a:lvl1pPr>
          </a:lstStyle>
          <a:p>
            <a:r>
              <a:rPr lang="en-US"/>
              <a:t>Click icon to add picture</a:t>
            </a:r>
            <a:endParaRPr lang="en-US" dirty="0"/>
          </a:p>
        </p:txBody>
      </p:sp>
      <p:sp>
        <p:nvSpPr>
          <p:cNvPr id="7" name="Title 1">
            <a:extLst>
              <a:ext uri="{FF2B5EF4-FFF2-40B4-BE49-F238E27FC236}">
                <a16:creationId xmlns:a16="http://schemas.microsoft.com/office/drawing/2014/main" id="{5B294162-C98D-D8F6-47BD-4CE34B63F89E}"/>
              </a:ext>
            </a:extLst>
          </p:cNvPr>
          <p:cNvSpPr>
            <a:spLocks noGrp="1"/>
          </p:cNvSpPr>
          <p:nvPr>
            <p:ph type="title" hasCustomPrompt="1"/>
          </p:nvPr>
        </p:nvSpPr>
        <p:spPr>
          <a:xfrm>
            <a:off x="877824" y="347472"/>
            <a:ext cx="6611112" cy="1453896"/>
          </a:xfrm>
        </p:spPr>
        <p:txBody>
          <a:bodyPr anchor="b"/>
          <a:lstStyle>
            <a:lvl1pPr>
              <a:defRPr sz="5400" b="1">
                <a:solidFill>
                  <a:schemeClr val="bg1"/>
                </a:solidFill>
                <a:latin typeface="+mn-lt"/>
              </a:defRPr>
            </a:lvl1pPr>
          </a:lstStyle>
          <a:p>
            <a:r>
              <a:rPr lang="en-US" dirty="0"/>
              <a:t>click to edit master title style</a:t>
            </a:r>
          </a:p>
        </p:txBody>
      </p:sp>
      <p:sp>
        <p:nvSpPr>
          <p:cNvPr id="23" name="Text Placeholder 12">
            <a:extLst>
              <a:ext uri="{FF2B5EF4-FFF2-40B4-BE49-F238E27FC236}">
                <a16:creationId xmlns:a16="http://schemas.microsoft.com/office/drawing/2014/main" id="{37955206-B899-8803-FDE5-D32B87390246}"/>
              </a:ext>
            </a:extLst>
          </p:cNvPr>
          <p:cNvSpPr>
            <a:spLocks noGrp="1"/>
          </p:cNvSpPr>
          <p:nvPr>
            <p:ph type="body" sz="quarter" idx="11"/>
          </p:nvPr>
        </p:nvSpPr>
        <p:spPr>
          <a:xfrm>
            <a:off x="877824" y="1773936"/>
            <a:ext cx="4041648" cy="1062037"/>
          </a:xfrm>
        </p:spPr>
        <p:txBody>
          <a:bodyPr/>
          <a:lstStyle>
            <a:lvl1pPr marL="0" indent="0">
              <a:buNone/>
              <a:defRPr sz="2400">
                <a:solidFill>
                  <a:schemeClr val="bg1"/>
                </a:solidFill>
                <a:latin typeface="+mj-lt"/>
              </a:defRPr>
            </a:lvl1pPr>
          </a:lstStyle>
          <a:p>
            <a:pPr lvl="0"/>
            <a:r>
              <a:rPr lang="en-US"/>
              <a:t>Click to edit Master text styles</a:t>
            </a:r>
          </a:p>
        </p:txBody>
      </p:sp>
      <p:sp>
        <p:nvSpPr>
          <p:cNvPr id="24" name="Text Placeholder 11">
            <a:extLst>
              <a:ext uri="{FF2B5EF4-FFF2-40B4-BE49-F238E27FC236}">
                <a16:creationId xmlns:a16="http://schemas.microsoft.com/office/drawing/2014/main" id="{364A7DC8-84BB-05AA-594A-2BDB07195564}"/>
              </a:ext>
            </a:extLst>
          </p:cNvPr>
          <p:cNvSpPr>
            <a:spLocks noGrp="1"/>
          </p:cNvSpPr>
          <p:nvPr>
            <p:ph type="body" sz="quarter" idx="28"/>
          </p:nvPr>
        </p:nvSpPr>
        <p:spPr>
          <a:xfrm>
            <a:off x="877824" y="3328416"/>
            <a:ext cx="9957816" cy="402336"/>
          </a:xfrm>
          <a:noFill/>
        </p:spPr>
        <p:txBody>
          <a:bodyPr/>
          <a:lstStyle>
            <a:lvl1pPr marL="0" indent="0">
              <a:spcBef>
                <a:spcPts val="0"/>
              </a:spcBef>
              <a:buNone/>
              <a:defRPr sz="1800">
                <a:solidFill>
                  <a:schemeClr val="tx2"/>
                </a:solidFill>
              </a:defRPr>
            </a:lvl1pPr>
          </a:lstStyle>
          <a:p>
            <a:pPr lvl="0"/>
            <a:r>
              <a:rPr lang="en-US"/>
              <a:t>Click to edit Master text styles</a:t>
            </a:r>
          </a:p>
        </p:txBody>
      </p:sp>
      <p:sp>
        <p:nvSpPr>
          <p:cNvPr id="5" name="Text Placeholder 4">
            <a:extLst>
              <a:ext uri="{FF2B5EF4-FFF2-40B4-BE49-F238E27FC236}">
                <a16:creationId xmlns:a16="http://schemas.microsoft.com/office/drawing/2014/main" id="{FD759331-56CA-A5B3-ECFB-757CC5B9E3D0}"/>
              </a:ext>
            </a:extLst>
          </p:cNvPr>
          <p:cNvSpPr>
            <a:spLocks noGrp="1"/>
          </p:cNvSpPr>
          <p:nvPr>
            <p:ph type="body" sz="quarter" idx="13"/>
          </p:nvPr>
        </p:nvSpPr>
        <p:spPr>
          <a:xfrm>
            <a:off x="877824" y="4096512"/>
            <a:ext cx="1673352" cy="292608"/>
          </a:xfrm>
          <a:noFill/>
        </p:spPr>
        <p:txBody>
          <a:bodyPr/>
          <a:lstStyle>
            <a:lvl1pPr marL="0" indent="0">
              <a:buNone/>
              <a:defRPr sz="1400" b="1">
                <a:solidFill>
                  <a:schemeClr val="tx2"/>
                </a:solidFill>
              </a:defRPr>
            </a:lvl1pPr>
          </a:lstStyle>
          <a:p>
            <a:pPr lvl="0"/>
            <a:r>
              <a:rPr lang="en-US"/>
              <a:t>Click to edit Master text styles</a:t>
            </a:r>
          </a:p>
        </p:txBody>
      </p:sp>
      <p:sp>
        <p:nvSpPr>
          <p:cNvPr id="8" name="Text Placeholder 4">
            <a:extLst>
              <a:ext uri="{FF2B5EF4-FFF2-40B4-BE49-F238E27FC236}">
                <a16:creationId xmlns:a16="http://schemas.microsoft.com/office/drawing/2014/main" id="{12E6D84C-E8F7-4012-F33F-2BC73176DFEA}"/>
              </a:ext>
            </a:extLst>
          </p:cNvPr>
          <p:cNvSpPr>
            <a:spLocks noGrp="1"/>
          </p:cNvSpPr>
          <p:nvPr>
            <p:ph type="body" sz="quarter" idx="14"/>
          </p:nvPr>
        </p:nvSpPr>
        <p:spPr>
          <a:xfrm>
            <a:off x="2660904" y="4096512"/>
            <a:ext cx="1673352" cy="292608"/>
          </a:xfrm>
          <a:noFill/>
        </p:spPr>
        <p:txBody>
          <a:bodyPr/>
          <a:lstStyle>
            <a:lvl1pPr marL="0" indent="0">
              <a:buNone/>
              <a:defRPr sz="1400" b="1">
                <a:solidFill>
                  <a:schemeClr val="tx2"/>
                </a:solidFill>
              </a:defRPr>
            </a:lvl1pPr>
          </a:lstStyle>
          <a:p>
            <a:pPr lvl="0"/>
            <a:r>
              <a:rPr lang="en-US"/>
              <a:t>Click to edit Master text styles</a:t>
            </a:r>
          </a:p>
        </p:txBody>
      </p:sp>
      <p:sp>
        <p:nvSpPr>
          <p:cNvPr id="9" name="Text Placeholder 4">
            <a:extLst>
              <a:ext uri="{FF2B5EF4-FFF2-40B4-BE49-F238E27FC236}">
                <a16:creationId xmlns:a16="http://schemas.microsoft.com/office/drawing/2014/main" id="{4ABDAE69-C4D7-13B7-8424-76C2742E8547}"/>
              </a:ext>
            </a:extLst>
          </p:cNvPr>
          <p:cNvSpPr>
            <a:spLocks noGrp="1"/>
          </p:cNvSpPr>
          <p:nvPr>
            <p:ph type="body" sz="quarter" idx="15"/>
          </p:nvPr>
        </p:nvSpPr>
        <p:spPr>
          <a:xfrm>
            <a:off x="4462272" y="4096512"/>
            <a:ext cx="1673352" cy="292608"/>
          </a:xfrm>
          <a:noFill/>
        </p:spPr>
        <p:txBody>
          <a:bodyPr/>
          <a:lstStyle>
            <a:lvl1pPr marL="0" indent="0">
              <a:buNone/>
              <a:defRPr sz="1400" b="1">
                <a:solidFill>
                  <a:schemeClr val="tx2"/>
                </a:solidFill>
              </a:defRPr>
            </a:lvl1pPr>
          </a:lstStyle>
          <a:p>
            <a:pPr lvl="0"/>
            <a:r>
              <a:rPr lang="en-US"/>
              <a:t>Click to edit Master text styles</a:t>
            </a:r>
          </a:p>
        </p:txBody>
      </p:sp>
      <p:sp>
        <p:nvSpPr>
          <p:cNvPr id="10" name="Text Placeholder 4">
            <a:extLst>
              <a:ext uri="{FF2B5EF4-FFF2-40B4-BE49-F238E27FC236}">
                <a16:creationId xmlns:a16="http://schemas.microsoft.com/office/drawing/2014/main" id="{BD2BB440-F01A-2C17-2EB1-29400B080812}"/>
              </a:ext>
            </a:extLst>
          </p:cNvPr>
          <p:cNvSpPr>
            <a:spLocks noGrp="1"/>
          </p:cNvSpPr>
          <p:nvPr>
            <p:ph type="body" sz="quarter" idx="16"/>
          </p:nvPr>
        </p:nvSpPr>
        <p:spPr>
          <a:xfrm>
            <a:off x="6227064" y="4096512"/>
            <a:ext cx="1673352" cy="292608"/>
          </a:xfrm>
          <a:noFill/>
        </p:spPr>
        <p:txBody>
          <a:bodyPr/>
          <a:lstStyle>
            <a:lvl1pPr marL="0" indent="0">
              <a:buNone/>
              <a:defRPr sz="1400" b="1">
                <a:solidFill>
                  <a:schemeClr val="tx2"/>
                </a:solidFill>
              </a:defRPr>
            </a:lvl1pPr>
          </a:lstStyle>
          <a:p>
            <a:pPr lvl="0"/>
            <a:r>
              <a:rPr lang="en-US"/>
              <a:t>Click to edit Master text styles</a:t>
            </a:r>
          </a:p>
        </p:txBody>
      </p:sp>
      <p:sp>
        <p:nvSpPr>
          <p:cNvPr id="11" name="Text Placeholder 4">
            <a:extLst>
              <a:ext uri="{FF2B5EF4-FFF2-40B4-BE49-F238E27FC236}">
                <a16:creationId xmlns:a16="http://schemas.microsoft.com/office/drawing/2014/main" id="{17CA7A68-9715-41A2-960B-4A4FCA50B69C}"/>
              </a:ext>
            </a:extLst>
          </p:cNvPr>
          <p:cNvSpPr>
            <a:spLocks noGrp="1"/>
          </p:cNvSpPr>
          <p:nvPr>
            <p:ph type="body" sz="quarter" idx="17"/>
          </p:nvPr>
        </p:nvSpPr>
        <p:spPr>
          <a:xfrm>
            <a:off x="8001000" y="4096512"/>
            <a:ext cx="1673352" cy="292608"/>
          </a:xfrm>
          <a:noFill/>
        </p:spPr>
        <p:txBody>
          <a:bodyPr/>
          <a:lstStyle>
            <a:lvl1pPr marL="0" indent="0">
              <a:buNone/>
              <a:defRPr sz="1400" b="1">
                <a:solidFill>
                  <a:schemeClr val="tx2"/>
                </a:solidFill>
              </a:defRPr>
            </a:lvl1pPr>
          </a:lstStyle>
          <a:p>
            <a:pPr lvl="0"/>
            <a:r>
              <a:rPr lang="en-US"/>
              <a:t>Click to edit Master text styles</a:t>
            </a:r>
          </a:p>
        </p:txBody>
      </p:sp>
      <p:sp>
        <p:nvSpPr>
          <p:cNvPr id="12" name="Text Placeholder 11">
            <a:extLst>
              <a:ext uri="{FF2B5EF4-FFF2-40B4-BE49-F238E27FC236}">
                <a16:creationId xmlns:a16="http://schemas.microsoft.com/office/drawing/2014/main" id="{D1D1D906-0BC4-FEE6-C101-A96C6910656F}"/>
              </a:ext>
            </a:extLst>
          </p:cNvPr>
          <p:cNvSpPr>
            <a:spLocks noGrp="1"/>
          </p:cNvSpPr>
          <p:nvPr>
            <p:ph type="body" sz="quarter" idx="18"/>
          </p:nvPr>
        </p:nvSpPr>
        <p:spPr>
          <a:xfrm>
            <a:off x="877824" y="4535424"/>
            <a:ext cx="1673352" cy="1042416"/>
          </a:xfrm>
          <a:noFill/>
        </p:spPr>
        <p:txBody>
          <a:bodyPr/>
          <a:lstStyle>
            <a:lvl1pPr marL="0" indent="0">
              <a:spcBef>
                <a:spcPts val="0"/>
              </a:spcBef>
              <a:buNone/>
              <a:defRPr sz="1400">
                <a:solidFill>
                  <a:schemeClr val="tx2"/>
                </a:solidFill>
              </a:defRPr>
            </a:lvl1pPr>
          </a:lstStyle>
          <a:p>
            <a:pPr lvl="0"/>
            <a:r>
              <a:rPr lang="en-US"/>
              <a:t>Click to edit Master text styles</a:t>
            </a:r>
          </a:p>
        </p:txBody>
      </p:sp>
      <p:sp>
        <p:nvSpPr>
          <p:cNvPr id="13" name="Text Placeholder 11">
            <a:extLst>
              <a:ext uri="{FF2B5EF4-FFF2-40B4-BE49-F238E27FC236}">
                <a16:creationId xmlns:a16="http://schemas.microsoft.com/office/drawing/2014/main" id="{B5C6931C-E330-4493-0643-D5997565908C}"/>
              </a:ext>
            </a:extLst>
          </p:cNvPr>
          <p:cNvSpPr>
            <a:spLocks noGrp="1"/>
          </p:cNvSpPr>
          <p:nvPr>
            <p:ph type="body" sz="quarter" idx="19"/>
          </p:nvPr>
        </p:nvSpPr>
        <p:spPr>
          <a:xfrm>
            <a:off x="2660904" y="4535424"/>
            <a:ext cx="1673352" cy="1042416"/>
          </a:xfrm>
          <a:noFill/>
        </p:spPr>
        <p:txBody>
          <a:bodyPr/>
          <a:lstStyle>
            <a:lvl1pPr marL="0" indent="0">
              <a:spcBef>
                <a:spcPts val="0"/>
              </a:spcBef>
              <a:buNone/>
              <a:defRPr sz="1400">
                <a:solidFill>
                  <a:schemeClr val="tx2"/>
                </a:solidFill>
              </a:defRPr>
            </a:lvl1pPr>
          </a:lstStyle>
          <a:p>
            <a:pPr lvl="0"/>
            <a:r>
              <a:rPr lang="en-US"/>
              <a:t>Click to edit Master text styles</a:t>
            </a:r>
          </a:p>
        </p:txBody>
      </p:sp>
      <p:sp>
        <p:nvSpPr>
          <p:cNvPr id="14" name="Text Placeholder 11">
            <a:extLst>
              <a:ext uri="{FF2B5EF4-FFF2-40B4-BE49-F238E27FC236}">
                <a16:creationId xmlns:a16="http://schemas.microsoft.com/office/drawing/2014/main" id="{F784D331-4EA8-7763-413A-D86421E774DF}"/>
              </a:ext>
            </a:extLst>
          </p:cNvPr>
          <p:cNvSpPr>
            <a:spLocks noGrp="1"/>
          </p:cNvSpPr>
          <p:nvPr>
            <p:ph type="body" sz="quarter" idx="20"/>
          </p:nvPr>
        </p:nvSpPr>
        <p:spPr>
          <a:xfrm>
            <a:off x="4462272" y="4535424"/>
            <a:ext cx="1673352" cy="1042416"/>
          </a:xfrm>
          <a:noFill/>
        </p:spPr>
        <p:txBody>
          <a:bodyPr/>
          <a:lstStyle>
            <a:lvl1pPr marL="0" indent="0">
              <a:spcBef>
                <a:spcPts val="0"/>
              </a:spcBef>
              <a:buNone/>
              <a:defRPr sz="1400">
                <a:solidFill>
                  <a:schemeClr val="tx2"/>
                </a:solidFill>
              </a:defRPr>
            </a:lvl1pPr>
          </a:lstStyle>
          <a:p>
            <a:pPr lvl="0"/>
            <a:r>
              <a:rPr lang="en-US"/>
              <a:t>Click to edit Master text styles</a:t>
            </a:r>
          </a:p>
        </p:txBody>
      </p:sp>
      <p:sp>
        <p:nvSpPr>
          <p:cNvPr id="15" name="Text Placeholder 11">
            <a:extLst>
              <a:ext uri="{FF2B5EF4-FFF2-40B4-BE49-F238E27FC236}">
                <a16:creationId xmlns:a16="http://schemas.microsoft.com/office/drawing/2014/main" id="{C8E70445-8223-C947-41BD-B5232418DC1F}"/>
              </a:ext>
            </a:extLst>
          </p:cNvPr>
          <p:cNvSpPr>
            <a:spLocks noGrp="1"/>
          </p:cNvSpPr>
          <p:nvPr>
            <p:ph type="body" sz="quarter" idx="21"/>
          </p:nvPr>
        </p:nvSpPr>
        <p:spPr>
          <a:xfrm>
            <a:off x="6227064" y="4535424"/>
            <a:ext cx="1673352" cy="1042416"/>
          </a:xfrm>
          <a:noFill/>
        </p:spPr>
        <p:txBody>
          <a:bodyPr/>
          <a:lstStyle>
            <a:lvl1pPr marL="0" indent="0">
              <a:spcBef>
                <a:spcPts val="0"/>
              </a:spcBef>
              <a:buNone/>
              <a:defRPr sz="1400">
                <a:solidFill>
                  <a:schemeClr val="tx2"/>
                </a:solidFill>
              </a:defRPr>
            </a:lvl1pPr>
          </a:lstStyle>
          <a:p>
            <a:pPr lvl="0"/>
            <a:r>
              <a:rPr lang="en-US"/>
              <a:t>Click to edit Master text styles</a:t>
            </a:r>
          </a:p>
        </p:txBody>
      </p:sp>
      <p:sp>
        <p:nvSpPr>
          <p:cNvPr id="16" name="Text Placeholder 11">
            <a:extLst>
              <a:ext uri="{FF2B5EF4-FFF2-40B4-BE49-F238E27FC236}">
                <a16:creationId xmlns:a16="http://schemas.microsoft.com/office/drawing/2014/main" id="{20DEDB88-9B42-2A98-CCD8-509BAE5364BD}"/>
              </a:ext>
            </a:extLst>
          </p:cNvPr>
          <p:cNvSpPr>
            <a:spLocks noGrp="1"/>
          </p:cNvSpPr>
          <p:nvPr>
            <p:ph type="body" sz="quarter" idx="22"/>
          </p:nvPr>
        </p:nvSpPr>
        <p:spPr>
          <a:xfrm>
            <a:off x="8001000" y="4535424"/>
            <a:ext cx="1673352" cy="1042416"/>
          </a:xfrm>
          <a:noFill/>
        </p:spPr>
        <p:txBody>
          <a:bodyPr/>
          <a:lstStyle>
            <a:lvl1pPr marL="0" indent="0">
              <a:spcBef>
                <a:spcPts val="0"/>
              </a:spcBef>
              <a:buNone/>
              <a:defRPr sz="1400">
                <a:solidFill>
                  <a:schemeClr val="tx2"/>
                </a:solidFill>
              </a:defRPr>
            </a:lvl1pPr>
          </a:lstStyle>
          <a:p>
            <a:pPr lvl="0"/>
            <a:r>
              <a:rPr lang="en-US"/>
              <a:t>Click to edit Master text styles</a:t>
            </a:r>
          </a:p>
        </p:txBody>
      </p:sp>
      <p:sp>
        <p:nvSpPr>
          <p:cNvPr id="2" name="Footer Placeholder 1">
            <a:extLst>
              <a:ext uri="{FF2B5EF4-FFF2-40B4-BE49-F238E27FC236}">
                <a16:creationId xmlns:a16="http://schemas.microsoft.com/office/drawing/2014/main" id="{EC3AD13A-778C-0B94-E890-F60B86ABB584}"/>
              </a:ext>
            </a:extLst>
          </p:cNvPr>
          <p:cNvSpPr>
            <a:spLocks noGrp="1"/>
          </p:cNvSpPr>
          <p:nvPr>
            <p:ph type="ftr" sz="quarter" idx="29"/>
          </p:nvPr>
        </p:nvSpPr>
        <p:spPr/>
        <p:txBody>
          <a:bodyPr/>
          <a:lstStyle>
            <a:lvl1pPr>
              <a:defRPr>
                <a:solidFill>
                  <a:schemeClr val="tx2"/>
                </a:solidFill>
              </a:defRPr>
            </a:lvl1pPr>
          </a:lstStyle>
          <a:p>
            <a:r>
              <a:rPr lang="en-US"/>
              <a:t>course title</a:t>
            </a:r>
            <a:endParaRPr lang="en-US" dirty="0"/>
          </a:p>
        </p:txBody>
      </p:sp>
      <p:sp>
        <p:nvSpPr>
          <p:cNvPr id="3" name="Slide Number Placeholder 2">
            <a:extLst>
              <a:ext uri="{FF2B5EF4-FFF2-40B4-BE49-F238E27FC236}">
                <a16:creationId xmlns:a16="http://schemas.microsoft.com/office/drawing/2014/main" id="{2434822A-F2F6-6134-01C8-6CB9A884CDD6}"/>
              </a:ext>
            </a:extLst>
          </p:cNvPr>
          <p:cNvSpPr>
            <a:spLocks noGrp="1"/>
          </p:cNvSpPr>
          <p:nvPr>
            <p:ph type="sldNum" sz="quarter" idx="30"/>
          </p:nvPr>
        </p:nvSpPr>
        <p:spPr/>
        <p:txBody>
          <a:bodyPr/>
          <a:lstStyle/>
          <a:p>
            <a:fld id="{8058A7CE-F400-7B46-9E16-10D36E8C32FD}" type="slidenum">
              <a:rPr lang="en-US" smtClean="0"/>
              <a:pPr/>
              <a:t>‹#›</a:t>
            </a:fld>
            <a:endParaRPr lang="en-US" dirty="0"/>
          </a:p>
        </p:txBody>
      </p:sp>
    </p:spTree>
    <p:extLst>
      <p:ext uri="{BB962C8B-B14F-4D97-AF65-F5344CB8AC3E}">
        <p14:creationId xmlns:p14="http://schemas.microsoft.com/office/powerpoint/2010/main" val="41367197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_Title and Content">
    <p:bg>
      <p:bgPr>
        <a:solidFill>
          <a:schemeClr val="tx2"/>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A2E9B473-9612-90C4-92F3-3DAB99570ABE}"/>
              </a:ext>
            </a:extLst>
          </p:cNvPr>
          <p:cNvSpPr>
            <a:spLocks noGrp="1"/>
          </p:cNvSpPr>
          <p:nvPr>
            <p:ph type="title" hasCustomPrompt="1"/>
          </p:nvPr>
        </p:nvSpPr>
        <p:spPr>
          <a:xfrm>
            <a:off x="877824" y="347472"/>
            <a:ext cx="3557016" cy="1453896"/>
          </a:xfrm>
        </p:spPr>
        <p:txBody>
          <a:bodyPr anchor="b"/>
          <a:lstStyle>
            <a:lvl1pPr>
              <a:defRPr sz="5400" b="1">
                <a:solidFill>
                  <a:schemeClr val="bg1"/>
                </a:solidFill>
                <a:latin typeface="+mn-lt"/>
              </a:defRPr>
            </a:lvl1pPr>
          </a:lstStyle>
          <a:p>
            <a:r>
              <a:rPr lang="en-US" dirty="0"/>
              <a:t>click to edit master title style</a:t>
            </a:r>
          </a:p>
        </p:txBody>
      </p:sp>
      <p:sp>
        <p:nvSpPr>
          <p:cNvPr id="5" name="Text Placeholder 12">
            <a:extLst>
              <a:ext uri="{FF2B5EF4-FFF2-40B4-BE49-F238E27FC236}">
                <a16:creationId xmlns:a16="http://schemas.microsoft.com/office/drawing/2014/main" id="{745086ED-6566-AB9A-70A6-D9D2DB077F5A}"/>
              </a:ext>
            </a:extLst>
          </p:cNvPr>
          <p:cNvSpPr>
            <a:spLocks noGrp="1"/>
          </p:cNvSpPr>
          <p:nvPr>
            <p:ph type="body" sz="quarter" idx="11"/>
          </p:nvPr>
        </p:nvSpPr>
        <p:spPr>
          <a:xfrm>
            <a:off x="877824" y="1773936"/>
            <a:ext cx="4041648" cy="1062037"/>
          </a:xfrm>
        </p:spPr>
        <p:txBody>
          <a:bodyPr/>
          <a:lstStyle>
            <a:lvl1pPr marL="0" indent="0">
              <a:buNone/>
              <a:defRPr sz="2400">
                <a:solidFill>
                  <a:schemeClr val="bg1"/>
                </a:solidFill>
                <a:latin typeface="+mj-lt"/>
              </a:defRPr>
            </a:lvl1pPr>
          </a:lstStyle>
          <a:p>
            <a:pPr lvl="0"/>
            <a:r>
              <a:rPr lang="en-US"/>
              <a:t>Click to edit Master text styles</a:t>
            </a:r>
          </a:p>
        </p:txBody>
      </p:sp>
      <p:sp>
        <p:nvSpPr>
          <p:cNvPr id="3" name="Content Placeholder 2">
            <a:extLst>
              <a:ext uri="{FF2B5EF4-FFF2-40B4-BE49-F238E27FC236}">
                <a16:creationId xmlns:a16="http://schemas.microsoft.com/office/drawing/2014/main" id="{B1119AD1-1029-1DE8-E36D-41EF92EDBFC2}"/>
              </a:ext>
            </a:extLst>
          </p:cNvPr>
          <p:cNvSpPr>
            <a:spLocks noGrp="1"/>
          </p:cNvSpPr>
          <p:nvPr>
            <p:ph idx="1"/>
          </p:nvPr>
        </p:nvSpPr>
        <p:spPr>
          <a:xfrm>
            <a:off x="877824" y="2587752"/>
            <a:ext cx="10213848" cy="3145536"/>
          </a:xfrm>
        </p:spPr>
        <p:txBody>
          <a:bodyPr/>
          <a:lstStyle>
            <a:lvl1pPr>
              <a:defRPr sz="1600">
                <a:solidFill>
                  <a:schemeClr val="bg1"/>
                </a:solidFill>
              </a:defRPr>
            </a:lvl1pPr>
            <a:lvl2pPr>
              <a:defRPr sz="1400">
                <a:solidFill>
                  <a:schemeClr val="bg1"/>
                </a:solidFill>
              </a:defRPr>
            </a:lvl2pPr>
            <a:lvl3pPr>
              <a:defRPr sz="1200">
                <a:solidFill>
                  <a:schemeClr val="bg1"/>
                </a:solidFill>
              </a:defRPr>
            </a:lvl3pPr>
            <a:lvl4pPr>
              <a:defRPr sz="1100">
                <a:solidFill>
                  <a:schemeClr val="bg1"/>
                </a:solidFill>
              </a:defRPr>
            </a:lvl4pPr>
            <a:lvl5pPr>
              <a:defRPr sz="11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Picture Placeholder 9">
            <a:extLst>
              <a:ext uri="{FF2B5EF4-FFF2-40B4-BE49-F238E27FC236}">
                <a16:creationId xmlns:a16="http://schemas.microsoft.com/office/drawing/2014/main" id="{E24F3A78-F067-8639-9E61-32AE80986E08}"/>
              </a:ext>
            </a:extLst>
          </p:cNvPr>
          <p:cNvSpPr>
            <a:spLocks noGrp="1"/>
          </p:cNvSpPr>
          <p:nvPr>
            <p:ph type="pic" sz="quarter" idx="12"/>
          </p:nvPr>
        </p:nvSpPr>
        <p:spPr>
          <a:xfrm>
            <a:off x="0" y="6007608"/>
            <a:ext cx="12192000" cy="850392"/>
          </a:xfrm>
          <a:custGeom>
            <a:avLst/>
            <a:gdLst>
              <a:gd name="connsiteX0" fmla="*/ 11446035 w 12192000"/>
              <a:gd name="connsiteY0" fmla="*/ 238312 h 850392"/>
              <a:gd name="connsiteX1" fmla="*/ 11446035 w 12192000"/>
              <a:gd name="connsiteY1" fmla="*/ 284031 h 850392"/>
              <a:gd name="connsiteX2" fmla="*/ 11933120 w 12192000"/>
              <a:gd name="connsiteY2" fmla="*/ 284031 h 850392"/>
              <a:gd name="connsiteX3" fmla="*/ 11933120 w 12192000"/>
              <a:gd name="connsiteY3" fmla="*/ 238312 h 850392"/>
              <a:gd name="connsiteX4" fmla="*/ 0 w 12192000"/>
              <a:gd name="connsiteY4" fmla="*/ 0 h 850392"/>
              <a:gd name="connsiteX5" fmla="*/ 12192000 w 12192000"/>
              <a:gd name="connsiteY5" fmla="*/ 0 h 850392"/>
              <a:gd name="connsiteX6" fmla="*/ 12192000 w 12192000"/>
              <a:gd name="connsiteY6" fmla="*/ 850392 h 850392"/>
              <a:gd name="connsiteX7" fmla="*/ 0 w 12192000"/>
              <a:gd name="connsiteY7" fmla="*/ 850392 h 85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850392">
                <a:moveTo>
                  <a:pt x="11446035" y="238312"/>
                </a:moveTo>
                <a:lnTo>
                  <a:pt x="11446035" y="284031"/>
                </a:lnTo>
                <a:lnTo>
                  <a:pt x="11933120" y="284031"/>
                </a:lnTo>
                <a:lnTo>
                  <a:pt x="11933120" y="238312"/>
                </a:lnTo>
                <a:close/>
                <a:moveTo>
                  <a:pt x="0" y="0"/>
                </a:moveTo>
                <a:lnTo>
                  <a:pt x="12192000" y="0"/>
                </a:lnTo>
                <a:lnTo>
                  <a:pt x="12192000" y="850392"/>
                </a:lnTo>
                <a:lnTo>
                  <a:pt x="0" y="850392"/>
                </a:lnTo>
                <a:close/>
              </a:path>
            </a:pathLst>
          </a:custGeom>
          <a:solidFill>
            <a:schemeClr val="accent1">
              <a:lumMod val="75000"/>
            </a:schemeClr>
          </a:solidFill>
        </p:spPr>
        <p:txBody>
          <a:bodyPr wrap="square">
            <a:noAutofit/>
          </a:bodyPr>
          <a:lstStyle>
            <a:lvl1pPr marL="0" indent="0" algn="ctr">
              <a:buNone/>
              <a:defRPr/>
            </a:lvl1pPr>
          </a:lstStyle>
          <a:p>
            <a:r>
              <a:rPr lang="en-US"/>
              <a:t>Click icon to add picture</a:t>
            </a:r>
            <a:endParaRPr lang="en-US" dirty="0"/>
          </a:p>
        </p:txBody>
      </p:sp>
      <p:sp>
        <p:nvSpPr>
          <p:cNvPr id="2" name="Footer Placeholder 1">
            <a:extLst>
              <a:ext uri="{FF2B5EF4-FFF2-40B4-BE49-F238E27FC236}">
                <a16:creationId xmlns:a16="http://schemas.microsoft.com/office/drawing/2014/main" id="{FFD9871F-9716-E693-46E0-C82668C233AA}"/>
              </a:ext>
            </a:extLst>
          </p:cNvPr>
          <p:cNvSpPr>
            <a:spLocks noGrp="1"/>
          </p:cNvSpPr>
          <p:nvPr>
            <p:ph type="ftr" sz="quarter" idx="13"/>
          </p:nvPr>
        </p:nvSpPr>
        <p:spPr>
          <a:xfrm>
            <a:off x="173736" y="6276547"/>
            <a:ext cx="4114800" cy="365125"/>
          </a:xfrm>
        </p:spPr>
        <p:txBody>
          <a:bodyPr/>
          <a:lstStyle>
            <a:lvl1pPr>
              <a:defRPr>
                <a:solidFill>
                  <a:schemeClr val="bg1"/>
                </a:solidFill>
              </a:defRPr>
            </a:lvl1pPr>
          </a:lstStyle>
          <a:p>
            <a:r>
              <a:rPr lang="en-US"/>
              <a:t>course title</a:t>
            </a:r>
            <a:endParaRPr lang="en-US" dirty="0"/>
          </a:p>
        </p:txBody>
      </p:sp>
      <p:sp>
        <p:nvSpPr>
          <p:cNvPr id="8" name="Slide Number Placeholder 7">
            <a:extLst>
              <a:ext uri="{FF2B5EF4-FFF2-40B4-BE49-F238E27FC236}">
                <a16:creationId xmlns:a16="http://schemas.microsoft.com/office/drawing/2014/main" id="{33B6AA57-B313-9EB7-BDE7-E6B64F9104E4}"/>
              </a:ext>
            </a:extLst>
          </p:cNvPr>
          <p:cNvSpPr>
            <a:spLocks noGrp="1"/>
          </p:cNvSpPr>
          <p:nvPr>
            <p:ph type="sldNum" sz="quarter" idx="14"/>
          </p:nvPr>
        </p:nvSpPr>
        <p:spPr/>
        <p:txBody>
          <a:bodyPr/>
          <a:lstStyle>
            <a:lvl1pPr>
              <a:defRPr>
                <a:solidFill>
                  <a:schemeClr val="bg1">
                    <a:alpha val="78000"/>
                  </a:schemeClr>
                </a:solidFill>
              </a:defRPr>
            </a:lvl1pPr>
          </a:lstStyle>
          <a:p>
            <a:fld id="{8058A7CE-F400-7B46-9E16-10D36E8C32FD}" type="slidenum">
              <a:rPr lang="en-US" smtClean="0"/>
              <a:pPr/>
              <a:t>‹#›</a:t>
            </a:fld>
            <a:endParaRPr lang="en-US" dirty="0"/>
          </a:p>
        </p:txBody>
      </p:sp>
      <p:sp>
        <p:nvSpPr>
          <p:cNvPr id="11" name="Rectangle 10">
            <a:extLst>
              <a:ext uri="{FF2B5EF4-FFF2-40B4-BE49-F238E27FC236}">
                <a16:creationId xmlns:a16="http://schemas.microsoft.com/office/drawing/2014/main" id="{820B8C45-3813-10BB-8CEE-B97E114209B1}"/>
              </a:ext>
            </a:extLst>
          </p:cNvPr>
          <p:cNvSpPr/>
          <p:nvPr userDrawn="1"/>
        </p:nvSpPr>
        <p:spPr>
          <a:xfrm flipV="1">
            <a:off x="11446035" y="6245920"/>
            <a:ext cx="487085" cy="45719"/>
          </a:xfrm>
          <a:prstGeom prst="rect">
            <a:avLst/>
          </a:prstGeom>
          <a:solidFill>
            <a:schemeClr val="bg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1269264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7_Title and Conten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A1BAF3EC-96ED-627A-D8DF-71B5521F8C59}"/>
              </a:ext>
            </a:extLst>
          </p:cNvPr>
          <p:cNvSpPr>
            <a:spLocks noGrp="1"/>
          </p:cNvSpPr>
          <p:nvPr>
            <p:ph type="pic" sz="quarter" idx="12"/>
          </p:nvPr>
        </p:nvSpPr>
        <p:spPr>
          <a:xfrm>
            <a:off x="6467856" y="0"/>
            <a:ext cx="5724144" cy="4224528"/>
          </a:xfrm>
          <a:noFill/>
        </p:spPr>
        <p:txBody>
          <a:bodyPr/>
          <a:lstStyle>
            <a:lvl1pPr marL="0" indent="0" algn="ctr">
              <a:buNone/>
              <a:defRPr/>
            </a:lvl1pPr>
          </a:lstStyle>
          <a:p>
            <a:r>
              <a:rPr lang="en-US"/>
              <a:t>Click icon to add picture</a:t>
            </a:r>
            <a:endParaRPr lang="en-US" dirty="0"/>
          </a:p>
        </p:txBody>
      </p:sp>
      <p:sp>
        <p:nvSpPr>
          <p:cNvPr id="7" name="Title 1">
            <a:extLst>
              <a:ext uri="{FF2B5EF4-FFF2-40B4-BE49-F238E27FC236}">
                <a16:creationId xmlns:a16="http://schemas.microsoft.com/office/drawing/2014/main" id="{5B294162-C98D-D8F6-47BD-4CE34B63F89E}"/>
              </a:ext>
            </a:extLst>
          </p:cNvPr>
          <p:cNvSpPr>
            <a:spLocks noGrp="1"/>
          </p:cNvSpPr>
          <p:nvPr>
            <p:ph type="title" hasCustomPrompt="1"/>
          </p:nvPr>
        </p:nvSpPr>
        <p:spPr>
          <a:xfrm>
            <a:off x="877824" y="347472"/>
            <a:ext cx="6611112" cy="1453896"/>
          </a:xfrm>
        </p:spPr>
        <p:txBody>
          <a:bodyPr anchor="b"/>
          <a:lstStyle>
            <a:lvl1pPr>
              <a:defRPr sz="5400" b="1">
                <a:solidFill>
                  <a:schemeClr val="tx2"/>
                </a:solidFill>
                <a:latin typeface="+mn-lt"/>
              </a:defRPr>
            </a:lvl1pPr>
          </a:lstStyle>
          <a:p>
            <a:r>
              <a:rPr lang="en-US" dirty="0"/>
              <a:t>click to edit master title style</a:t>
            </a:r>
          </a:p>
        </p:txBody>
      </p:sp>
      <p:sp>
        <p:nvSpPr>
          <p:cNvPr id="23" name="Text Placeholder 12">
            <a:extLst>
              <a:ext uri="{FF2B5EF4-FFF2-40B4-BE49-F238E27FC236}">
                <a16:creationId xmlns:a16="http://schemas.microsoft.com/office/drawing/2014/main" id="{37955206-B899-8803-FDE5-D32B87390246}"/>
              </a:ext>
            </a:extLst>
          </p:cNvPr>
          <p:cNvSpPr>
            <a:spLocks noGrp="1"/>
          </p:cNvSpPr>
          <p:nvPr>
            <p:ph type="body" sz="quarter" idx="11"/>
          </p:nvPr>
        </p:nvSpPr>
        <p:spPr>
          <a:xfrm>
            <a:off x="877824" y="1773936"/>
            <a:ext cx="4041648" cy="1062037"/>
          </a:xfrm>
        </p:spPr>
        <p:txBody>
          <a:bodyPr/>
          <a:lstStyle>
            <a:lvl1pPr marL="0" indent="0">
              <a:buNone/>
              <a:defRPr sz="2400">
                <a:solidFill>
                  <a:schemeClr val="tx2"/>
                </a:solidFill>
                <a:latin typeface="+mj-lt"/>
              </a:defRPr>
            </a:lvl1pPr>
          </a:lstStyle>
          <a:p>
            <a:pPr lvl="0"/>
            <a:r>
              <a:rPr lang="en-US"/>
              <a:t>Click to edit Master text styles</a:t>
            </a:r>
          </a:p>
        </p:txBody>
      </p:sp>
      <p:sp>
        <p:nvSpPr>
          <p:cNvPr id="5" name="Text Placeholder 4">
            <a:extLst>
              <a:ext uri="{FF2B5EF4-FFF2-40B4-BE49-F238E27FC236}">
                <a16:creationId xmlns:a16="http://schemas.microsoft.com/office/drawing/2014/main" id="{FD759331-56CA-A5B3-ECFB-757CC5B9E3D0}"/>
              </a:ext>
            </a:extLst>
          </p:cNvPr>
          <p:cNvSpPr>
            <a:spLocks noGrp="1"/>
          </p:cNvSpPr>
          <p:nvPr>
            <p:ph type="body" sz="quarter" idx="13"/>
          </p:nvPr>
        </p:nvSpPr>
        <p:spPr>
          <a:xfrm>
            <a:off x="877824" y="2761488"/>
            <a:ext cx="2615184" cy="292608"/>
          </a:xfrm>
          <a:noFill/>
        </p:spPr>
        <p:txBody>
          <a:bodyPr/>
          <a:lstStyle>
            <a:lvl1pPr marL="0" indent="0">
              <a:buNone/>
              <a:defRPr sz="1400" b="1">
                <a:solidFill>
                  <a:schemeClr val="tx2"/>
                </a:solidFill>
              </a:defRPr>
            </a:lvl1pPr>
          </a:lstStyle>
          <a:p>
            <a:pPr lvl="0"/>
            <a:r>
              <a:rPr lang="en-US"/>
              <a:t>Click to edit Master text styles</a:t>
            </a:r>
          </a:p>
        </p:txBody>
      </p:sp>
      <p:sp>
        <p:nvSpPr>
          <p:cNvPr id="8" name="Text Placeholder 4">
            <a:extLst>
              <a:ext uri="{FF2B5EF4-FFF2-40B4-BE49-F238E27FC236}">
                <a16:creationId xmlns:a16="http://schemas.microsoft.com/office/drawing/2014/main" id="{12E6D84C-E8F7-4012-F33F-2BC73176DFEA}"/>
              </a:ext>
            </a:extLst>
          </p:cNvPr>
          <p:cNvSpPr>
            <a:spLocks noGrp="1"/>
          </p:cNvSpPr>
          <p:nvPr>
            <p:ph type="body" sz="quarter" idx="14"/>
          </p:nvPr>
        </p:nvSpPr>
        <p:spPr>
          <a:xfrm>
            <a:off x="4818888" y="2761488"/>
            <a:ext cx="2615184" cy="292608"/>
          </a:xfrm>
          <a:noFill/>
        </p:spPr>
        <p:txBody>
          <a:bodyPr/>
          <a:lstStyle>
            <a:lvl1pPr marL="0" indent="0">
              <a:buNone/>
              <a:defRPr sz="1400" b="1">
                <a:solidFill>
                  <a:schemeClr val="tx2"/>
                </a:solidFill>
              </a:defRPr>
            </a:lvl1pPr>
          </a:lstStyle>
          <a:p>
            <a:pPr lvl="0"/>
            <a:r>
              <a:rPr lang="en-US"/>
              <a:t>Click to edit Master text styles</a:t>
            </a:r>
          </a:p>
        </p:txBody>
      </p:sp>
      <p:sp>
        <p:nvSpPr>
          <p:cNvPr id="9" name="Text Placeholder 4">
            <a:extLst>
              <a:ext uri="{FF2B5EF4-FFF2-40B4-BE49-F238E27FC236}">
                <a16:creationId xmlns:a16="http://schemas.microsoft.com/office/drawing/2014/main" id="{4ABDAE69-C4D7-13B7-8424-76C2742E8547}"/>
              </a:ext>
            </a:extLst>
          </p:cNvPr>
          <p:cNvSpPr>
            <a:spLocks noGrp="1"/>
          </p:cNvSpPr>
          <p:nvPr>
            <p:ph type="body" sz="quarter" idx="15"/>
          </p:nvPr>
        </p:nvSpPr>
        <p:spPr>
          <a:xfrm>
            <a:off x="8723376" y="2761488"/>
            <a:ext cx="2615184" cy="292608"/>
          </a:xfrm>
          <a:noFill/>
        </p:spPr>
        <p:txBody>
          <a:bodyPr/>
          <a:lstStyle>
            <a:lvl1pPr marL="0" indent="0">
              <a:buNone/>
              <a:defRPr sz="1400" b="1">
                <a:solidFill>
                  <a:schemeClr val="tx2"/>
                </a:solidFill>
              </a:defRPr>
            </a:lvl1pPr>
          </a:lstStyle>
          <a:p>
            <a:pPr lvl="0"/>
            <a:r>
              <a:rPr lang="en-US"/>
              <a:t>Click to edit Master text styles</a:t>
            </a:r>
          </a:p>
        </p:txBody>
      </p:sp>
      <p:sp>
        <p:nvSpPr>
          <p:cNvPr id="12" name="Text Placeholder 11">
            <a:extLst>
              <a:ext uri="{FF2B5EF4-FFF2-40B4-BE49-F238E27FC236}">
                <a16:creationId xmlns:a16="http://schemas.microsoft.com/office/drawing/2014/main" id="{D1D1D906-0BC4-FEE6-C101-A96C6910656F}"/>
              </a:ext>
            </a:extLst>
          </p:cNvPr>
          <p:cNvSpPr>
            <a:spLocks noGrp="1"/>
          </p:cNvSpPr>
          <p:nvPr>
            <p:ph type="body" sz="quarter" idx="18"/>
          </p:nvPr>
        </p:nvSpPr>
        <p:spPr>
          <a:xfrm>
            <a:off x="877824" y="3264061"/>
            <a:ext cx="2615184" cy="2313779"/>
          </a:xfrm>
          <a:noFill/>
        </p:spPr>
        <p:txBody>
          <a:bodyPr/>
          <a:lstStyle>
            <a:lvl1pPr marL="285750" indent="-285750">
              <a:lnSpc>
                <a:spcPct val="100000"/>
              </a:lnSpc>
              <a:spcBef>
                <a:spcPts val="0"/>
              </a:spcBef>
              <a:spcAft>
                <a:spcPts val="600"/>
              </a:spcAft>
              <a:buFont typeface="Arial" panose="020B0604020202020204" pitchFamily="34" charset="0"/>
              <a:buChar char="•"/>
              <a:defRPr sz="1400">
                <a:solidFill>
                  <a:schemeClr val="tx2"/>
                </a:solidFill>
              </a:defRPr>
            </a:lvl1pPr>
          </a:lstStyle>
          <a:p>
            <a:pPr lvl="0"/>
            <a:r>
              <a:rPr lang="en-US"/>
              <a:t>Click to edit Master text styles</a:t>
            </a:r>
          </a:p>
        </p:txBody>
      </p:sp>
      <p:sp>
        <p:nvSpPr>
          <p:cNvPr id="13" name="Text Placeholder 11">
            <a:extLst>
              <a:ext uri="{FF2B5EF4-FFF2-40B4-BE49-F238E27FC236}">
                <a16:creationId xmlns:a16="http://schemas.microsoft.com/office/drawing/2014/main" id="{B5C6931C-E330-4493-0643-D5997565908C}"/>
              </a:ext>
            </a:extLst>
          </p:cNvPr>
          <p:cNvSpPr>
            <a:spLocks noGrp="1"/>
          </p:cNvSpPr>
          <p:nvPr>
            <p:ph type="body" sz="quarter" idx="19"/>
          </p:nvPr>
        </p:nvSpPr>
        <p:spPr>
          <a:xfrm>
            <a:off x="4818888" y="3264061"/>
            <a:ext cx="2615184" cy="2313779"/>
          </a:xfrm>
          <a:noFill/>
        </p:spPr>
        <p:txBody>
          <a:bodyPr/>
          <a:lstStyle>
            <a:lvl1pPr marL="285750" indent="-285750">
              <a:lnSpc>
                <a:spcPct val="100000"/>
              </a:lnSpc>
              <a:spcBef>
                <a:spcPts val="0"/>
              </a:spcBef>
              <a:spcAft>
                <a:spcPts val="600"/>
              </a:spcAft>
              <a:buFont typeface="Arial" panose="020B0604020202020204" pitchFamily="34" charset="0"/>
              <a:buChar char="•"/>
              <a:defRPr sz="1400">
                <a:solidFill>
                  <a:schemeClr val="tx2"/>
                </a:solidFill>
              </a:defRPr>
            </a:lvl1pPr>
          </a:lstStyle>
          <a:p>
            <a:pPr lvl="0"/>
            <a:r>
              <a:rPr lang="en-US"/>
              <a:t>Click to edit Master text styles</a:t>
            </a:r>
          </a:p>
        </p:txBody>
      </p:sp>
      <p:sp>
        <p:nvSpPr>
          <p:cNvPr id="14" name="Text Placeholder 11">
            <a:extLst>
              <a:ext uri="{FF2B5EF4-FFF2-40B4-BE49-F238E27FC236}">
                <a16:creationId xmlns:a16="http://schemas.microsoft.com/office/drawing/2014/main" id="{F784D331-4EA8-7763-413A-D86421E774DF}"/>
              </a:ext>
            </a:extLst>
          </p:cNvPr>
          <p:cNvSpPr>
            <a:spLocks noGrp="1"/>
          </p:cNvSpPr>
          <p:nvPr>
            <p:ph type="body" sz="quarter" idx="20"/>
          </p:nvPr>
        </p:nvSpPr>
        <p:spPr>
          <a:xfrm>
            <a:off x="8723376" y="3264061"/>
            <a:ext cx="2615184" cy="2313779"/>
          </a:xfrm>
          <a:noFill/>
        </p:spPr>
        <p:txBody>
          <a:bodyPr/>
          <a:lstStyle>
            <a:lvl1pPr marL="285750" indent="-285750">
              <a:lnSpc>
                <a:spcPct val="100000"/>
              </a:lnSpc>
              <a:spcBef>
                <a:spcPts val="0"/>
              </a:spcBef>
              <a:spcAft>
                <a:spcPts val="600"/>
              </a:spcAft>
              <a:buFont typeface="Arial" panose="020B0604020202020204" pitchFamily="34" charset="0"/>
              <a:buChar char="•"/>
              <a:defRPr sz="1400">
                <a:solidFill>
                  <a:schemeClr val="tx2"/>
                </a:solidFill>
              </a:defRPr>
            </a:lvl1pPr>
          </a:lstStyle>
          <a:p>
            <a:pPr lvl="0"/>
            <a:r>
              <a:rPr lang="en-US"/>
              <a:t>Click to edit Master text styles</a:t>
            </a:r>
          </a:p>
        </p:txBody>
      </p:sp>
      <p:sp>
        <p:nvSpPr>
          <p:cNvPr id="2" name="Footer Placeholder 1">
            <a:extLst>
              <a:ext uri="{FF2B5EF4-FFF2-40B4-BE49-F238E27FC236}">
                <a16:creationId xmlns:a16="http://schemas.microsoft.com/office/drawing/2014/main" id="{D7D3EE34-4CB3-EFD4-CB18-2CBD6765A6B3}"/>
              </a:ext>
            </a:extLst>
          </p:cNvPr>
          <p:cNvSpPr>
            <a:spLocks noGrp="1"/>
          </p:cNvSpPr>
          <p:nvPr>
            <p:ph type="ftr" sz="quarter" idx="21"/>
          </p:nvPr>
        </p:nvSpPr>
        <p:spPr/>
        <p:txBody>
          <a:bodyPr/>
          <a:lstStyle/>
          <a:p>
            <a:r>
              <a:rPr lang="en-US" dirty="0"/>
              <a:t>course title</a:t>
            </a:r>
          </a:p>
        </p:txBody>
      </p:sp>
      <p:sp>
        <p:nvSpPr>
          <p:cNvPr id="3" name="Slide Number Placeholder 2">
            <a:extLst>
              <a:ext uri="{FF2B5EF4-FFF2-40B4-BE49-F238E27FC236}">
                <a16:creationId xmlns:a16="http://schemas.microsoft.com/office/drawing/2014/main" id="{76DDE7B4-8792-03F9-C90E-BDC9932ABDA2}"/>
              </a:ext>
            </a:extLst>
          </p:cNvPr>
          <p:cNvSpPr>
            <a:spLocks noGrp="1"/>
          </p:cNvSpPr>
          <p:nvPr>
            <p:ph type="sldNum" sz="quarter" idx="22"/>
          </p:nvPr>
        </p:nvSpPr>
        <p:spPr/>
        <p:txBody>
          <a:bodyPr/>
          <a:lstStyle/>
          <a:p>
            <a:fld id="{8058A7CE-F400-7B46-9E16-10D36E8C32FD}" type="slidenum">
              <a:rPr lang="en-US" smtClean="0"/>
              <a:pPr/>
              <a:t>‹#›</a:t>
            </a:fld>
            <a:endParaRPr lang="en-US" dirty="0"/>
          </a:p>
        </p:txBody>
      </p:sp>
    </p:spTree>
    <p:extLst>
      <p:ext uri="{BB962C8B-B14F-4D97-AF65-F5344CB8AC3E}">
        <p14:creationId xmlns:p14="http://schemas.microsoft.com/office/powerpoint/2010/main" val="2460259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mparison">
    <p:bg>
      <p:bgPr>
        <a:solidFill>
          <a:schemeClr val="accent4"/>
        </a:solidFill>
        <a:effectLst/>
      </p:bgPr>
    </p:bg>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C64FA7FA-4022-3FA2-0E0E-0972860B874F}"/>
              </a:ext>
            </a:extLst>
          </p:cNvPr>
          <p:cNvSpPr>
            <a:spLocks noGrp="1"/>
          </p:cNvSpPr>
          <p:nvPr>
            <p:ph type="pic" sz="quarter" idx="10"/>
          </p:nvPr>
        </p:nvSpPr>
        <p:spPr>
          <a:xfrm>
            <a:off x="0" y="4087368"/>
            <a:ext cx="12192000" cy="2770632"/>
          </a:xfrm>
          <a:custGeom>
            <a:avLst/>
            <a:gdLst>
              <a:gd name="connsiteX0" fmla="*/ 11446035 w 12192000"/>
              <a:gd name="connsiteY0" fmla="*/ 2158552 h 2770632"/>
              <a:gd name="connsiteX1" fmla="*/ 11446035 w 12192000"/>
              <a:gd name="connsiteY1" fmla="*/ 2204271 h 2770632"/>
              <a:gd name="connsiteX2" fmla="*/ 11933120 w 12192000"/>
              <a:gd name="connsiteY2" fmla="*/ 2204271 h 2770632"/>
              <a:gd name="connsiteX3" fmla="*/ 11933120 w 12192000"/>
              <a:gd name="connsiteY3" fmla="*/ 2158552 h 2770632"/>
              <a:gd name="connsiteX4" fmla="*/ 0 w 12192000"/>
              <a:gd name="connsiteY4" fmla="*/ 0 h 2770632"/>
              <a:gd name="connsiteX5" fmla="*/ 12192000 w 12192000"/>
              <a:gd name="connsiteY5" fmla="*/ 0 h 2770632"/>
              <a:gd name="connsiteX6" fmla="*/ 12192000 w 12192000"/>
              <a:gd name="connsiteY6" fmla="*/ 2770632 h 2770632"/>
              <a:gd name="connsiteX7" fmla="*/ 0 w 12192000"/>
              <a:gd name="connsiteY7" fmla="*/ 2770632 h 2770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2770632">
                <a:moveTo>
                  <a:pt x="11446035" y="2158552"/>
                </a:moveTo>
                <a:lnTo>
                  <a:pt x="11446035" y="2204271"/>
                </a:lnTo>
                <a:lnTo>
                  <a:pt x="11933120" y="2204271"/>
                </a:lnTo>
                <a:lnTo>
                  <a:pt x="11933120" y="2158552"/>
                </a:lnTo>
                <a:close/>
                <a:moveTo>
                  <a:pt x="0" y="0"/>
                </a:moveTo>
                <a:lnTo>
                  <a:pt x="12192000" y="0"/>
                </a:lnTo>
                <a:lnTo>
                  <a:pt x="12192000" y="2770632"/>
                </a:lnTo>
                <a:lnTo>
                  <a:pt x="0" y="2770632"/>
                </a:lnTo>
                <a:close/>
              </a:path>
            </a:pathLst>
          </a:custGeom>
        </p:spPr>
        <p:txBody>
          <a:bodyPr wrap="square" anchor="b">
            <a:noAutofit/>
          </a:bodyPr>
          <a:lstStyle>
            <a:lvl1pPr marL="0" indent="0" algn="ctr">
              <a:buNone/>
              <a:defRPr>
                <a:solidFill>
                  <a:schemeClr val="bg1"/>
                </a:solidFill>
              </a:defRPr>
            </a:lvl1pPr>
          </a:lstStyle>
          <a:p>
            <a:r>
              <a:rPr lang="en-US"/>
              <a:t>Click icon to add picture</a:t>
            </a:r>
            <a:endParaRPr lang="en-US" dirty="0"/>
          </a:p>
        </p:txBody>
      </p:sp>
      <p:sp>
        <p:nvSpPr>
          <p:cNvPr id="2" name="Title 1">
            <a:extLst>
              <a:ext uri="{FF2B5EF4-FFF2-40B4-BE49-F238E27FC236}">
                <a16:creationId xmlns:a16="http://schemas.microsoft.com/office/drawing/2014/main" id="{C210577E-706F-A37B-4229-35D618DD2969}"/>
              </a:ext>
            </a:extLst>
          </p:cNvPr>
          <p:cNvSpPr>
            <a:spLocks noGrp="1"/>
          </p:cNvSpPr>
          <p:nvPr>
            <p:ph type="title" hasCustomPrompt="1"/>
          </p:nvPr>
        </p:nvSpPr>
        <p:spPr>
          <a:xfrm>
            <a:off x="877824" y="347472"/>
            <a:ext cx="3557016" cy="1453896"/>
          </a:xfrm>
        </p:spPr>
        <p:txBody>
          <a:bodyPr anchor="b"/>
          <a:lstStyle>
            <a:lvl1pPr>
              <a:defRPr sz="5400" b="1">
                <a:solidFill>
                  <a:schemeClr val="bg1"/>
                </a:solidFill>
                <a:latin typeface="+mn-lt"/>
              </a:defRPr>
            </a:lvl1pPr>
          </a:lstStyle>
          <a:p>
            <a:r>
              <a:rPr lang="en-US" dirty="0"/>
              <a:t>click to edit master title style</a:t>
            </a:r>
          </a:p>
        </p:txBody>
      </p:sp>
      <p:sp>
        <p:nvSpPr>
          <p:cNvPr id="13" name="Text Placeholder 12">
            <a:extLst>
              <a:ext uri="{FF2B5EF4-FFF2-40B4-BE49-F238E27FC236}">
                <a16:creationId xmlns:a16="http://schemas.microsoft.com/office/drawing/2014/main" id="{5434838A-8B00-6F97-4B88-92382B126294}"/>
              </a:ext>
            </a:extLst>
          </p:cNvPr>
          <p:cNvSpPr>
            <a:spLocks noGrp="1"/>
          </p:cNvSpPr>
          <p:nvPr>
            <p:ph type="body" sz="quarter" idx="11"/>
          </p:nvPr>
        </p:nvSpPr>
        <p:spPr>
          <a:xfrm>
            <a:off x="877824" y="1773936"/>
            <a:ext cx="4041648" cy="1062037"/>
          </a:xfrm>
        </p:spPr>
        <p:txBody>
          <a:bodyPr/>
          <a:lstStyle>
            <a:lvl1pPr marL="0" indent="0">
              <a:buNone/>
              <a:defRPr sz="2400">
                <a:solidFill>
                  <a:schemeClr val="bg1"/>
                </a:solidFill>
                <a:latin typeface="+mj-lt"/>
              </a:defRPr>
            </a:lvl1pPr>
          </a:lstStyle>
          <a:p>
            <a:pPr lvl="0"/>
            <a:r>
              <a:rPr lang="en-US"/>
              <a:t>Click to edit Master text styles</a:t>
            </a:r>
          </a:p>
        </p:txBody>
      </p:sp>
      <p:sp>
        <p:nvSpPr>
          <p:cNvPr id="3" name="Text Placeholder 2">
            <a:extLst>
              <a:ext uri="{FF2B5EF4-FFF2-40B4-BE49-F238E27FC236}">
                <a16:creationId xmlns:a16="http://schemas.microsoft.com/office/drawing/2014/main" id="{09732329-445D-026F-2751-7C7CC24FFC78}"/>
              </a:ext>
            </a:extLst>
          </p:cNvPr>
          <p:cNvSpPr>
            <a:spLocks noGrp="1"/>
          </p:cNvSpPr>
          <p:nvPr>
            <p:ph type="body" idx="1"/>
          </p:nvPr>
        </p:nvSpPr>
        <p:spPr>
          <a:xfrm>
            <a:off x="6007608" y="1005840"/>
            <a:ext cx="4160520" cy="292608"/>
          </a:xfrm>
        </p:spPr>
        <p:txBody>
          <a:bodyPr anchor="b"/>
          <a:lstStyle>
            <a:lvl1pPr marL="0" indent="0">
              <a:buNone/>
              <a:defRPr sz="1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915BFF6-ADF4-B12B-F366-E1E7F245C3B3}"/>
              </a:ext>
            </a:extLst>
          </p:cNvPr>
          <p:cNvSpPr>
            <a:spLocks noGrp="1"/>
          </p:cNvSpPr>
          <p:nvPr>
            <p:ph sz="half" idx="2"/>
          </p:nvPr>
        </p:nvSpPr>
        <p:spPr>
          <a:xfrm>
            <a:off x="6007608" y="1552792"/>
            <a:ext cx="4160520" cy="1576160"/>
          </a:xfrm>
        </p:spPr>
        <p:txBody>
          <a:bodyPr/>
          <a:lstStyle>
            <a:lvl1pPr marL="283464" indent="-283464">
              <a:defRPr sz="1400">
                <a:solidFill>
                  <a:schemeClr val="bg1"/>
                </a:solidFill>
              </a:defRPr>
            </a:lvl1pPr>
            <a:lvl2pPr indent="-283464">
              <a:defRPr sz="1200">
                <a:solidFill>
                  <a:schemeClr val="bg1"/>
                </a:solidFill>
              </a:defRPr>
            </a:lvl2pPr>
            <a:lvl3pPr indent="-283464">
              <a:defRPr sz="1100">
                <a:solidFill>
                  <a:schemeClr val="bg1"/>
                </a:solidFill>
              </a:defRPr>
            </a:lvl3pPr>
            <a:lvl4pPr indent="-283464">
              <a:defRPr sz="1100">
                <a:solidFill>
                  <a:schemeClr val="bg1"/>
                </a:solidFill>
              </a:defRPr>
            </a:lvl4pPr>
            <a:lvl5pPr indent="-283464">
              <a:defRPr sz="11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44775745-3C47-7E04-1FD8-EC04C993FFCC}"/>
              </a:ext>
            </a:extLst>
          </p:cNvPr>
          <p:cNvSpPr>
            <a:spLocks noGrp="1"/>
          </p:cNvSpPr>
          <p:nvPr>
            <p:ph type="body" sz="quarter" idx="3"/>
          </p:nvPr>
        </p:nvSpPr>
        <p:spPr>
          <a:xfrm>
            <a:off x="6007608" y="3438144"/>
            <a:ext cx="4160520" cy="292608"/>
          </a:xfrm>
        </p:spPr>
        <p:txBody>
          <a:bodyPr anchor="b"/>
          <a:lstStyle>
            <a:lvl1pPr marL="0" indent="0">
              <a:buNone/>
              <a:defRPr sz="1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3E07129-582E-5D7F-246C-5ABE714D4FAA}"/>
              </a:ext>
            </a:extLst>
          </p:cNvPr>
          <p:cNvSpPr>
            <a:spLocks noGrp="1"/>
          </p:cNvSpPr>
          <p:nvPr>
            <p:ph sz="quarter" idx="4"/>
          </p:nvPr>
        </p:nvSpPr>
        <p:spPr>
          <a:xfrm>
            <a:off x="6007608" y="3985096"/>
            <a:ext cx="4160520" cy="1576160"/>
          </a:xfrm>
        </p:spPr>
        <p:txBody>
          <a:bodyPr/>
          <a:lstStyle>
            <a:lvl1pPr indent="-283464">
              <a:defRPr sz="1400">
                <a:solidFill>
                  <a:schemeClr val="bg1"/>
                </a:solidFill>
              </a:defRPr>
            </a:lvl1pPr>
            <a:lvl2pPr indent="-283464">
              <a:defRPr sz="1200">
                <a:solidFill>
                  <a:schemeClr val="bg1"/>
                </a:solidFill>
              </a:defRPr>
            </a:lvl2pPr>
            <a:lvl3pPr indent="-283464">
              <a:defRPr sz="1100">
                <a:solidFill>
                  <a:schemeClr val="bg1"/>
                </a:solidFill>
              </a:defRPr>
            </a:lvl3pPr>
            <a:lvl4pPr indent="-283464">
              <a:defRPr sz="1100">
                <a:solidFill>
                  <a:schemeClr val="bg1"/>
                </a:solidFill>
              </a:defRPr>
            </a:lvl4pPr>
            <a:lvl5pPr indent="-283464">
              <a:defRPr sz="11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Footer Placeholder 13">
            <a:extLst>
              <a:ext uri="{FF2B5EF4-FFF2-40B4-BE49-F238E27FC236}">
                <a16:creationId xmlns:a16="http://schemas.microsoft.com/office/drawing/2014/main" id="{C78AC046-3CF2-802F-750B-B70D9B89A33E}"/>
              </a:ext>
            </a:extLst>
          </p:cNvPr>
          <p:cNvSpPr>
            <a:spLocks noGrp="1"/>
          </p:cNvSpPr>
          <p:nvPr>
            <p:ph type="ftr" sz="quarter" idx="12"/>
          </p:nvPr>
        </p:nvSpPr>
        <p:spPr/>
        <p:txBody>
          <a:bodyPr/>
          <a:lstStyle>
            <a:lvl1pPr>
              <a:defRPr>
                <a:solidFill>
                  <a:schemeClr val="bg1">
                    <a:alpha val="78000"/>
                  </a:schemeClr>
                </a:solidFill>
              </a:defRPr>
            </a:lvl1pPr>
          </a:lstStyle>
          <a:p>
            <a:r>
              <a:rPr lang="en-US" dirty="0"/>
              <a:t>course title</a:t>
            </a:r>
          </a:p>
        </p:txBody>
      </p:sp>
      <p:sp>
        <p:nvSpPr>
          <p:cNvPr id="15" name="Slide Number Placeholder 14">
            <a:extLst>
              <a:ext uri="{FF2B5EF4-FFF2-40B4-BE49-F238E27FC236}">
                <a16:creationId xmlns:a16="http://schemas.microsoft.com/office/drawing/2014/main" id="{E9B26AA9-8344-BF2E-82C8-AF9EDF269B92}"/>
              </a:ext>
            </a:extLst>
          </p:cNvPr>
          <p:cNvSpPr>
            <a:spLocks noGrp="1"/>
          </p:cNvSpPr>
          <p:nvPr>
            <p:ph type="sldNum" sz="quarter" idx="13"/>
          </p:nvPr>
        </p:nvSpPr>
        <p:spPr/>
        <p:txBody>
          <a:bodyPr/>
          <a:lstStyle>
            <a:lvl1pPr>
              <a:defRPr>
                <a:solidFill>
                  <a:schemeClr val="bg1"/>
                </a:solidFill>
              </a:defRPr>
            </a:lvl1pPr>
          </a:lstStyle>
          <a:p>
            <a:fld id="{8058A7CE-F400-7B46-9E16-10D36E8C32FD}" type="slidenum">
              <a:rPr lang="en-US" smtClean="0"/>
              <a:pPr/>
              <a:t>‹#›</a:t>
            </a:fld>
            <a:endParaRPr lang="en-US" dirty="0"/>
          </a:p>
        </p:txBody>
      </p:sp>
      <p:sp>
        <p:nvSpPr>
          <p:cNvPr id="18" name="Rectangle 17">
            <a:extLst>
              <a:ext uri="{FF2B5EF4-FFF2-40B4-BE49-F238E27FC236}">
                <a16:creationId xmlns:a16="http://schemas.microsoft.com/office/drawing/2014/main" id="{1298DCFC-BBE6-A0EE-9253-E7AC8A49A023}"/>
              </a:ext>
            </a:extLst>
          </p:cNvPr>
          <p:cNvSpPr/>
          <p:nvPr userDrawn="1"/>
        </p:nvSpPr>
        <p:spPr>
          <a:xfrm flipV="1">
            <a:off x="11446035" y="6245920"/>
            <a:ext cx="487085" cy="45719"/>
          </a:xfrm>
          <a:prstGeom prst="rect">
            <a:avLst/>
          </a:prstGeom>
          <a:solidFill>
            <a:schemeClr val="bg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9209337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0CB6D48-D20C-54AA-94F1-D8E9332862F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a:t>Click to edit Master title style</a:t>
            </a:r>
          </a:p>
        </p:txBody>
      </p:sp>
      <p:sp>
        <p:nvSpPr>
          <p:cNvPr id="3" name="Text Placeholder 2">
            <a:extLst>
              <a:ext uri="{FF2B5EF4-FFF2-40B4-BE49-F238E27FC236}">
                <a16:creationId xmlns:a16="http://schemas.microsoft.com/office/drawing/2014/main" id="{851F663A-C2C8-12B2-AE7C-318452D5FE6F}"/>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C6676FC8-F25A-C087-965F-C86D7A6638D6}"/>
              </a:ext>
            </a:extLst>
          </p:cNvPr>
          <p:cNvSpPr>
            <a:spLocks noGrp="1"/>
          </p:cNvSpPr>
          <p:nvPr>
            <p:ph type="ftr" sz="quarter" idx="3"/>
          </p:nvPr>
        </p:nvSpPr>
        <p:spPr>
          <a:xfrm>
            <a:off x="173736" y="6254496"/>
            <a:ext cx="4114800" cy="365125"/>
          </a:xfrm>
          <a:prstGeom prst="rect">
            <a:avLst/>
          </a:prstGeom>
        </p:spPr>
        <p:txBody>
          <a:bodyPr vert="horz" lIns="91440" tIns="45720" rIns="91440" bIns="45720" rtlCol="0" anchor="ctr">
            <a:noAutofit/>
          </a:bodyPr>
          <a:lstStyle>
            <a:lvl1pPr algn="l">
              <a:defRPr sz="1200">
                <a:solidFill>
                  <a:schemeClr val="tx2">
                    <a:alpha val="78000"/>
                  </a:schemeClr>
                </a:solidFill>
              </a:defRPr>
            </a:lvl1pPr>
          </a:lstStyle>
          <a:p>
            <a:r>
              <a:rPr lang="en-US" dirty="0"/>
              <a:t>course title</a:t>
            </a:r>
          </a:p>
        </p:txBody>
      </p:sp>
      <p:sp>
        <p:nvSpPr>
          <p:cNvPr id="6" name="Slide Number Placeholder 5">
            <a:extLst>
              <a:ext uri="{FF2B5EF4-FFF2-40B4-BE49-F238E27FC236}">
                <a16:creationId xmlns:a16="http://schemas.microsoft.com/office/drawing/2014/main" id="{0AFBFC1D-3B9C-EFD1-A014-1F648ADDBD70}"/>
              </a:ext>
            </a:extLst>
          </p:cNvPr>
          <p:cNvSpPr>
            <a:spLocks noGrp="1"/>
          </p:cNvSpPr>
          <p:nvPr>
            <p:ph type="sldNum" sz="quarter" idx="4"/>
          </p:nvPr>
        </p:nvSpPr>
        <p:spPr>
          <a:xfrm>
            <a:off x="11347704" y="6181344"/>
            <a:ext cx="670560" cy="676656"/>
          </a:xfrm>
          <a:prstGeom prst="rect">
            <a:avLst/>
          </a:prstGeom>
        </p:spPr>
        <p:txBody>
          <a:bodyPr vert="horz" lIns="91440" tIns="45720" rIns="91440" bIns="45720" rtlCol="0" anchor="ctr">
            <a:noAutofit/>
          </a:bodyPr>
          <a:lstStyle>
            <a:lvl1pPr algn="ctr">
              <a:defRPr sz="2900" b="1">
                <a:solidFill>
                  <a:schemeClr val="tx2">
                    <a:alpha val="78000"/>
                  </a:schemeClr>
                </a:solidFill>
              </a:defRPr>
            </a:lvl1pPr>
          </a:lstStyle>
          <a:p>
            <a:fld id="{8058A7CE-F400-7B46-9E16-10D36E8C32FD}" type="slidenum">
              <a:rPr lang="en-US" smtClean="0"/>
              <a:pPr/>
              <a:t>‹#›</a:t>
            </a:fld>
            <a:endParaRPr lang="en-US" dirty="0"/>
          </a:p>
        </p:txBody>
      </p:sp>
      <p:sp>
        <p:nvSpPr>
          <p:cNvPr id="7" name="Rectangle 6">
            <a:extLst>
              <a:ext uri="{FF2B5EF4-FFF2-40B4-BE49-F238E27FC236}">
                <a16:creationId xmlns:a16="http://schemas.microsoft.com/office/drawing/2014/main" id="{3B176A5B-B081-E990-1FB5-4AE9CF7924C4}"/>
              </a:ext>
            </a:extLst>
          </p:cNvPr>
          <p:cNvSpPr/>
          <p:nvPr userDrawn="1"/>
        </p:nvSpPr>
        <p:spPr>
          <a:xfrm flipV="1">
            <a:off x="11446035" y="6245920"/>
            <a:ext cx="487085" cy="45719"/>
          </a:xfrm>
          <a:prstGeom prst="rect">
            <a:avLst/>
          </a:prstGeom>
          <a:solidFill>
            <a:srgbClr val="1C4C3C">
              <a:alpha val="7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solidFill>
            </a:endParaRPr>
          </a:p>
        </p:txBody>
      </p:sp>
    </p:spTree>
    <p:extLst>
      <p:ext uri="{BB962C8B-B14F-4D97-AF65-F5344CB8AC3E}">
        <p14:creationId xmlns:p14="http://schemas.microsoft.com/office/powerpoint/2010/main" val="87510906"/>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65" r:id="rId3"/>
    <p:sldLayoutId id="2147483651" r:id="rId4"/>
    <p:sldLayoutId id="2147483661" r:id="rId5"/>
    <p:sldLayoutId id="2147483667" r:id="rId6"/>
    <p:sldLayoutId id="2147483666" r:id="rId7"/>
    <p:sldLayoutId id="2147483668" r:id="rId8"/>
    <p:sldLayoutId id="2147483653" r:id="rId9"/>
    <p:sldLayoutId id="2147483650" r:id="rId10"/>
    <p:sldLayoutId id="2147483662" r:id="rId11"/>
    <p:sldLayoutId id="2147483663" r:id="rId12"/>
    <p:sldLayoutId id="2147483664" r:id="rId13"/>
    <p:sldLayoutId id="2147483652" r:id="rId14"/>
    <p:sldLayoutId id="2147483654" r:id="rId15"/>
    <p:sldLayoutId id="2147483655" r:id="rId16"/>
    <p:sldLayoutId id="2147483656" r:id="rId17"/>
  </p:sldLayoutIdLst>
  <p:hf hdr="0" dt="0"/>
  <p:txStyles>
    <p:titleStyle>
      <a:lvl1pPr algn="l" defTabSz="914400" rtl="0" eaLnBrk="1" latinLnBrk="0" hangingPunct="1">
        <a:lnSpc>
          <a:spcPct val="90000"/>
        </a:lnSpc>
        <a:spcBef>
          <a:spcPct val="0"/>
        </a:spcBef>
        <a:buNone/>
        <a:defRPr sz="4400" kern="1200">
          <a:solidFill>
            <a:schemeClr val="tx2"/>
          </a:solidFill>
          <a:latin typeface="+mj-lt"/>
          <a:ea typeface="+mj-ea"/>
          <a:cs typeface="+mj-cs"/>
        </a:defRPr>
      </a:lvl1pPr>
    </p:titleStyle>
    <p:bodyStyle>
      <a:lvl1pPr marL="283464" indent="-283464"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mn-lt"/>
          <a:ea typeface="+mn-ea"/>
          <a:cs typeface="+mn-cs"/>
        </a:defRPr>
      </a:lvl1pPr>
      <a:lvl2pPr marL="566928" indent="-283464"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mn-lt"/>
          <a:ea typeface="+mn-ea"/>
          <a:cs typeface="+mn-cs"/>
        </a:defRPr>
      </a:lvl2pPr>
      <a:lvl3pPr marL="859536" indent="-283464"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152144" indent="-283464"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1444752" indent="-283464"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4416"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8.xml"/><Relationship Id="rId5" Type="http://schemas.openxmlformats.org/officeDocument/2006/relationships/image" Target="../media/image14.png"/><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8.xml"/><Relationship Id="rId6" Type="http://schemas.openxmlformats.org/officeDocument/2006/relationships/image" Target="../media/image17.png"/><Relationship Id="rId5" Type="http://schemas.openxmlformats.org/officeDocument/2006/relationships/image" Target="../media/image16.png"/><Relationship Id="rId4" Type="http://schemas.microsoft.com/office/2007/relationships/hdphoto" Target="../media/hdphoto2.wdp"/></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8.xml"/><Relationship Id="rId6" Type="http://schemas.openxmlformats.org/officeDocument/2006/relationships/image" Target="../media/image20.png"/><Relationship Id="rId5" Type="http://schemas.openxmlformats.org/officeDocument/2006/relationships/image" Target="../media/image19.png"/><Relationship Id="rId4" Type="http://schemas.microsoft.com/office/2007/relationships/hdphoto" Target="../media/hdphoto3.wdp"/></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8.xml"/><Relationship Id="rId6" Type="http://schemas.openxmlformats.org/officeDocument/2006/relationships/image" Target="../media/image21.png"/><Relationship Id="rId5" Type="http://schemas.openxmlformats.org/officeDocument/2006/relationships/image" Target="../media/image20.png"/><Relationship Id="rId4" Type="http://schemas.microsoft.com/office/2007/relationships/hdphoto" Target="../media/hdphoto3.wdp"/></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8.xml"/><Relationship Id="rId6" Type="http://schemas.openxmlformats.org/officeDocument/2006/relationships/image" Target="../media/image24.png"/><Relationship Id="rId5" Type="http://schemas.openxmlformats.org/officeDocument/2006/relationships/image" Target="../media/image23.png"/><Relationship Id="rId4" Type="http://schemas.microsoft.com/office/2007/relationships/hdphoto" Target="../media/hdphoto4.wdp"/></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8.xml"/><Relationship Id="rId6" Type="http://schemas.openxmlformats.org/officeDocument/2006/relationships/image" Target="../media/image27.png"/><Relationship Id="rId5" Type="http://schemas.openxmlformats.org/officeDocument/2006/relationships/image" Target="../media/image26.png"/><Relationship Id="rId4" Type="http://schemas.microsoft.com/office/2007/relationships/hdphoto" Target="../media/hdphoto5.wdp"/></Relationships>
</file>

<file path=ppt/slides/_rels/slide21.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23.xml"/><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hyperlink" Target="https://github.com/anannyasaha/NHIC/blob/main/NHICvisuals.pbix" TargetMode="External"/><Relationship Id="rId2" Type="http://schemas.openxmlformats.org/officeDocument/2006/relationships/hyperlink" Target="https://github.com/anannyasaha/NHIC/blob/main/NHIC%20code.ipynb" TargetMode="External"/><Relationship Id="rId1" Type="http://schemas.openxmlformats.org/officeDocument/2006/relationships/slideLayout" Target="../slideLayouts/slideLayout12.xml"/><Relationship Id="rId5" Type="http://schemas.openxmlformats.org/officeDocument/2006/relationships/hyperlink" Target="https://github.com/anannyasaha/NHIC/blob/main/DIA%20Assignment.pbix" TargetMode="External"/><Relationship Id="rId4" Type="http://schemas.openxmlformats.org/officeDocument/2006/relationships/hyperlink" Target="https://github.com/anannyasaha/NHIC/blob/main/Processed_Data.xlsx"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7.xml"/><Relationship Id="rId1" Type="http://schemas.openxmlformats.org/officeDocument/2006/relationships/slideLayout" Target="../slideLayouts/slideLayout6.xml"/><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AEB2A6-C71F-0538-4083-5C97297C2C85}"/>
              </a:ext>
            </a:extLst>
          </p:cNvPr>
          <p:cNvSpPr>
            <a:spLocks noGrp="1"/>
          </p:cNvSpPr>
          <p:nvPr>
            <p:ph type="ctrTitle"/>
          </p:nvPr>
        </p:nvSpPr>
        <p:spPr>
          <a:xfrm>
            <a:off x="822959" y="1442465"/>
            <a:ext cx="6554509" cy="2605659"/>
          </a:xfrm>
        </p:spPr>
        <p:txBody>
          <a:bodyPr/>
          <a:lstStyle/>
          <a:p>
            <a:r>
              <a:rPr lang="en-US" sz="4400" dirty="0"/>
              <a:t>Interview for NHIC </a:t>
            </a:r>
            <a:r>
              <a:rPr lang="en-US" sz="4400" dirty="0" err="1"/>
              <a:t>DataBase</a:t>
            </a:r>
            <a:r>
              <a:rPr lang="en-US" sz="4400" dirty="0"/>
              <a:t> Analyst</a:t>
            </a:r>
          </a:p>
        </p:txBody>
      </p:sp>
      <p:sp>
        <p:nvSpPr>
          <p:cNvPr id="4" name="Subtitle 3">
            <a:extLst>
              <a:ext uri="{FF2B5EF4-FFF2-40B4-BE49-F238E27FC236}">
                <a16:creationId xmlns:a16="http://schemas.microsoft.com/office/drawing/2014/main" id="{03C0E02C-F7A1-FCC4-11A2-E245AD423ED8}"/>
              </a:ext>
            </a:extLst>
          </p:cNvPr>
          <p:cNvSpPr>
            <a:spLocks noGrp="1"/>
          </p:cNvSpPr>
          <p:nvPr>
            <p:ph type="subTitle" idx="1"/>
          </p:nvPr>
        </p:nvSpPr>
        <p:spPr>
          <a:xfrm>
            <a:off x="-471513" y="3390137"/>
            <a:ext cx="6391656" cy="475938"/>
          </a:xfrm>
        </p:spPr>
        <p:txBody>
          <a:bodyPr/>
          <a:lstStyle/>
          <a:p>
            <a:r>
              <a:rPr lang="en-US" dirty="0"/>
              <a:t>Species Conservation Status in Canada</a:t>
            </a:r>
          </a:p>
        </p:txBody>
      </p:sp>
      <p:sp>
        <p:nvSpPr>
          <p:cNvPr id="5" name="Text Placeholder 4">
            <a:extLst>
              <a:ext uri="{FF2B5EF4-FFF2-40B4-BE49-F238E27FC236}">
                <a16:creationId xmlns:a16="http://schemas.microsoft.com/office/drawing/2014/main" id="{A9B60069-490F-6B34-EAD3-1DEC642BF1E3}"/>
              </a:ext>
            </a:extLst>
          </p:cNvPr>
          <p:cNvSpPr>
            <a:spLocks noGrp="1"/>
          </p:cNvSpPr>
          <p:nvPr>
            <p:ph type="body" sz="quarter" idx="10"/>
          </p:nvPr>
        </p:nvSpPr>
        <p:spPr/>
        <p:txBody>
          <a:bodyPr/>
          <a:lstStyle/>
          <a:p>
            <a:r>
              <a:rPr lang="en-US" dirty="0"/>
              <a:t>Anannya Saha</a:t>
            </a:r>
          </a:p>
        </p:txBody>
      </p:sp>
      <p:pic>
        <p:nvPicPr>
          <p:cNvPr id="17" name="Picture Placeholder 7" descr="Blue and black butterfly perching on a plant&#10;">
            <a:extLst>
              <a:ext uri="{FF2B5EF4-FFF2-40B4-BE49-F238E27FC236}">
                <a16:creationId xmlns:a16="http://schemas.microsoft.com/office/drawing/2014/main" id="{5C3A1B84-CB5B-DC98-7DA5-8FAF1E7A1BC4}"/>
              </a:ext>
            </a:extLst>
          </p:cNvPr>
          <p:cNvPicPr>
            <a:picLocks noGrp="1" noChangeAspect="1"/>
          </p:cNvPicPr>
          <p:nvPr>
            <p:ph type="pic" sz="quarter" idx="11"/>
          </p:nvPr>
        </p:nvPicPr>
        <p:blipFill rotWithShape="1">
          <a:blip r:embed="rId3" cstate="screen">
            <a:extLst>
              <a:ext uri="{28A0092B-C50C-407E-A947-70E740481C1C}">
                <a14:useLocalDpi xmlns:a14="http://schemas.microsoft.com/office/drawing/2010/main"/>
              </a:ext>
            </a:extLst>
          </a:blip>
          <a:srcRect t="3038" b="3038"/>
          <a:stretch/>
        </p:blipFill>
        <p:spPr>
          <a:prstGeom prst="rect">
            <a:avLst/>
          </a:prstGeom>
          <a:noFill/>
        </p:spPr>
      </p:pic>
    </p:spTree>
    <p:extLst>
      <p:ext uri="{BB962C8B-B14F-4D97-AF65-F5344CB8AC3E}">
        <p14:creationId xmlns:p14="http://schemas.microsoft.com/office/powerpoint/2010/main" val="29919077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26">
            <a:extLst>
              <a:ext uri="{FF2B5EF4-FFF2-40B4-BE49-F238E27FC236}">
                <a16:creationId xmlns:a16="http://schemas.microsoft.com/office/drawing/2014/main" id="{0495CC77-4D09-9F18-CCCC-D99591447B71}"/>
              </a:ext>
            </a:extLst>
          </p:cNvPr>
          <p:cNvSpPr>
            <a:spLocks noGrp="1"/>
          </p:cNvSpPr>
          <p:nvPr>
            <p:ph type="title"/>
          </p:nvPr>
        </p:nvSpPr>
        <p:spPr/>
        <p:txBody>
          <a:bodyPr/>
          <a:lstStyle/>
          <a:p>
            <a:r>
              <a:rPr lang="en-US" dirty="0"/>
              <a:t>top1</a:t>
            </a:r>
          </a:p>
        </p:txBody>
      </p:sp>
      <p:sp>
        <p:nvSpPr>
          <p:cNvPr id="28" name="Text Placeholder 27">
            <a:extLst>
              <a:ext uri="{FF2B5EF4-FFF2-40B4-BE49-F238E27FC236}">
                <a16:creationId xmlns:a16="http://schemas.microsoft.com/office/drawing/2014/main" id="{EAEDCDAE-D3E8-B1E4-63A7-2000E9B6465E}"/>
              </a:ext>
            </a:extLst>
          </p:cNvPr>
          <p:cNvSpPr>
            <a:spLocks noGrp="1"/>
          </p:cNvSpPr>
          <p:nvPr>
            <p:ph type="body" sz="quarter" idx="11"/>
          </p:nvPr>
        </p:nvSpPr>
        <p:spPr/>
        <p:txBody>
          <a:bodyPr/>
          <a:lstStyle/>
          <a:p>
            <a:r>
              <a:rPr lang="en-US" dirty="0">
                <a:solidFill>
                  <a:schemeClr val="tx1"/>
                </a:solidFill>
                <a:latin typeface="+mn-lt"/>
              </a:rPr>
              <a:t>The highest number of species status in that region</a:t>
            </a:r>
          </a:p>
        </p:txBody>
      </p:sp>
      <p:sp>
        <p:nvSpPr>
          <p:cNvPr id="15" name="Text Placeholder 14">
            <a:extLst>
              <a:ext uri="{FF2B5EF4-FFF2-40B4-BE49-F238E27FC236}">
                <a16:creationId xmlns:a16="http://schemas.microsoft.com/office/drawing/2014/main" id="{3B0E7B45-5F7B-EB2A-3CA1-4170381C71E3}"/>
              </a:ext>
            </a:extLst>
          </p:cNvPr>
          <p:cNvSpPr>
            <a:spLocks noGrp="1"/>
          </p:cNvSpPr>
          <p:nvPr>
            <p:ph type="body" sz="quarter" idx="28"/>
          </p:nvPr>
        </p:nvSpPr>
        <p:spPr>
          <a:xfrm>
            <a:off x="877824" y="1283303"/>
            <a:ext cx="9957816" cy="402336"/>
          </a:xfrm>
        </p:spPr>
        <p:txBody>
          <a:bodyPr/>
          <a:lstStyle/>
          <a:p>
            <a:r>
              <a:rPr lang="en-US" dirty="0" err="1"/>
              <a:t>Maxstatus</a:t>
            </a:r>
            <a:r>
              <a:rPr lang="en-US" dirty="0"/>
              <a:t> Column Calculation</a:t>
            </a:r>
          </a:p>
        </p:txBody>
      </p:sp>
      <p:sp>
        <p:nvSpPr>
          <p:cNvPr id="3" name="Slide Number Placeholder 2">
            <a:extLst>
              <a:ext uri="{FF2B5EF4-FFF2-40B4-BE49-F238E27FC236}">
                <a16:creationId xmlns:a16="http://schemas.microsoft.com/office/drawing/2014/main" id="{15A2677F-E6B5-7D75-DE25-2A045F2CA4C1}"/>
              </a:ext>
            </a:extLst>
          </p:cNvPr>
          <p:cNvSpPr>
            <a:spLocks noGrp="1"/>
          </p:cNvSpPr>
          <p:nvPr>
            <p:ph type="sldNum" sz="quarter" idx="30"/>
          </p:nvPr>
        </p:nvSpPr>
        <p:spPr/>
        <p:txBody>
          <a:bodyPr/>
          <a:lstStyle/>
          <a:p>
            <a:r>
              <a:rPr lang="en-US" dirty="0"/>
              <a:t>0</a:t>
            </a:r>
            <a:fld id="{8058A7CE-F400-7B46-9E16-10D36E8C32FD}" type="slidenum">
              <a:rPr lang="en-US" smtClean="0"/>
              <a:pPr/>
              <a:t>10</a:t>
            </a:fld>
            <a:endParaRPr lang="en-US" dirty="0"/>
          </a:p>
        </p:txBody>
      </p:sp>
      <p:pic>
        <p:nvPicPr>
          <p:cNvPr id="16" name="Picture 15">
            <a:extLst>
              <a:ext uri="{FF2B5EF4-FFF2-40B4-BE49-F238E27FC236}">
                <a16:creationId xmlns:a16="http://schemas.microsoft.com/office/drawing/2014/main" id="{96F399ED-C6FC-44CB-F775-7EE150ED76AE}"/>
              </a:ext>
            </a:extLst>
          </p:cNvPr>
          <p:cNvPicPr>
            <a:picLocks noChangeAspect="1"/>
          </p:cNvPicPr>
          <p:nvPr/>
        </p:nvPicPr>
        <p:blipFill>
          <a:blip r:embed="rId3"/>
          <a:stretch>
            <a:fillRect/>
          </a:stretch>
        </p:blipFill>
        <p:spPr>
          <a:xfrm>
            <a:off x="5129006" y="-57722"/>
            <a:ext cx="6962775" cy="6772275"/>
          </a:xfrm>
          <a:prstGeom prst="rect">
            <a:avLst/>
          </a:prstGeom>
        </p:spPr>
      </p:pic>
      <p:sp>
        <p:nvSpPr>
          <p:cNvPr id="41" name="Rectangle 40">
            <a:extLst>
              <a:ext uri="{FF2B5EF4-FFF2-40B4-BE49-F238E27FC236}">
                <a16:creationId xmlns:a16="http://schemas.microsoft.com/office/drawing/2014/main" id="{D51BE38E-7095-EDF1-3941-9E367D6ACEAB}"/>
              </a:ext>
            </a:extLst>
          </p:cNvPr>
          <p:cNvSpPr/>
          <p:nvPr/>
        </p:nvSpPr>
        <p:spPr>
          <a:xfrm>
            <a:off x="4676775" y="5676900"/>
            <a:ext cx="1419225" cy="118110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 name="Rectangle 1">
            <a:extLst>
              <a:ext uri="{FF2B5EF4-FFF2-40B4-BE49-F238E27FC236}">
                <a16:creationId xmlns:a16="http://schemas.microsoft.com/office/drawing/2014/main" id="{37D5CC22-4764-8FCE-3AED-A037F5E966C9}"/>
              </a:ext>
            </a:extLst>
          </p:cNvPr>
          <p:cNvSpPr/>
          <p:nvPr/>
        </p:nvSpPr>
        <p:spPr>
          <a:xfrm>
            <a:off x="5619750" y="2657475"/>
            <a:ext cx="2752725" cy="1181100"/>
          </a:xfrm>
          <a:prstGeom prst="rect">
            <a:avLst/>
          </a:prstGeom>
          <a:noFill/>
          <a:ln w="28575">
            <a:solidFill>
              <a:schemeClr val="tx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4F8B4D94-7EAD-E3FD-2B62-9A9743310883}"/>
              </a:ext>
            </a:extLst>
          </p:cNvPr>
          <p:cNvPicPr>
            <a:picLocks noChangeAspect="1"/>
          </p:cNvPicPr>
          <p:nvPr/>
        </p:nvPicPr>
        <p:blipFill>
          <a:blip r:embed="rId4"/>
          <a:stretch>
            <a:fillRect/>
          </a:stretch>
        </p:blipFill>
        <p:spPr>
          <a:xfrm>
            <a:off x="447675" y="5605463"/>
            <a:ext cx="6343650" cy="962025"/>
          </a:xfrm>
          <a:prstGeom prst="rect">
            <a:avLst/>
          </a:prstGeom>
        </p:spPr>
      </p:pic>
      <p:cxnSp>
        <p:nvCxnSpPr>
          <p:cNvPr id="6" name="Straight Arrow Connector 5">
            <a:extLst>
              <a:ext uri="{FF2B5EF4-FFF2-40B4-BE49-F238E27FC236}">
                <a16:creationId xmlns:a16="http://schemas.microsoft.com/office/drawing/2014/main" id="{96D132A5-EBBC-8854-7A44-B7E17C5682BE}"/>
              </a:ext>
            </a:extLst>
          </p:cNvPr>
          <p:cNvCxnSpPr>
            <a:cxnSpLocks/>
          </p:cNvCxnSpPr>
          <p:nvPr/>
        </p:nvCxnSpPr>
        <p:spPr>
          <a:xfrm flipH="1">
            <a:off x="1390650" y="3429000"/>
            <a:ext cx="4429125" cy="2176463"/>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1402DF01-82CF-9A58-157E-3F1FBA848118}"/>
              </a:ext>
            </a:extLst>
          </p:cNvPr>
          <p:cNvCxnSpPr>
            <a:cxnSpLocks/>
          </p:cNvCxnSpPr>
          <p:nvPr/>
        </p:nvCxnSpPr>
        <p:spPr>
          <a:xfrm flipV="1">
            <a:off x="5686425" y="533400"/>
            <a:ext cx="2686050" cy="2543175"/>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15D026B1-7C01-0CBB-0F28-DCC9F1176701}"/>
              </a:ext>
            </a:extLst>
          </p:cNvPr>
          <p:cNvSpPr/>
          <p:nvPr/>
        </p:nvSpPr>
        <p:spPr>
          <a:xfrm>
            <a:off x="5819775" y="3248025"/>
            <a:ext cx="2095500" cy="204502"/>
          </a:xfrm>
          <a:prstGeom prst="rect">
            <a:avLst/>
          </a:prstGeom>
          <a:noFill/>
          <a:ln w="1905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86BAABC-2CAB-75F0-4472-408BF1DE7A62}"/>
              </a:ext>
            </a:extLst>
          </p:cNvPr>
          <p:cNvSpPr/>
          <p:nvPr/>
        </p:nvSpPr>
        <p:spPr>
          <a:xfrm>
            <a:off x="5686425" y="3043523"/>
            <a:ext cx="2254742" cy="204502"/>
          </a:xfrm>
          <a:prstGeom prst="rect">
            <a:avLst/>
          </a:prstGeom>
          <a:noFill/>
          <a:ln w="1905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974381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26">
            <a:extLst>
              <a:ext uri="{FF2B5EF4-FFF2-40B4-BE49-F238E27FC236}">
                <a16:creationId xmlns:a16="http://schemas.microsoft.com/office/drawing/2014/main" id="{0495CC77-4D09-9F18-CCCC-D99591447B71}"/>
              </a:ext>
            </a:extLst>
          </p:cNvPr>
          <p:cNvSpPr>
            <a:spLocks noGrp="1"/>
          </p:cNvSpPr>
          <p:nvPr>
            <p:ph type="title"/>
          </p:nvPr>
        </p:nvSpPr>
        <p:spPr/>
        <p:txBody>
          <a:bodyPr/>
          <a:lstStyle/>
          <a:p>
            <a:r>
              <a:rPr lang="en-US" dirty="0"/>
              <a:t>top1</a:t>
            </a:r>
          </a:p>
        </p:txBody>
      </p:sp>
      <p:sp>
        <p:nvSpPr>
          <p:cNvPr id="28" name="Text Placeholder 27">
            <a:extLst>
              <a:ext uri="{FF2B5EF4-FFF2-40B4-BE49-F238E27FC236}">
                <a16:creationId xmlns:a16="http://schemas.microsoft.com/office/drawing/2014/main" id="{EAEDCDAE-D3E8-B1E4-63A7-2000E9B6465E}"/>
              </a:ext>
            </a:extLst>
          </p:cNvPr>
          <p:cNvSpPr>
            <a:spLocks noGrp="1"/>
          </p:cNvSpPr>
          <p:nvPr>
            <p:ph type="body" sz="quarter" idx="11"/>
          </p:nvPr>
        </p:nvSpPr>
        <p:spPr/>
        <p:txBody>
          <a:bodyPr/>
          <a:lstStyle/>
          <a:p>
            <a:r>
              <a:rPr lang="en-US" dirty="0">
                <a:solidFill>
                  <a:schemeClr val="tx1"/>
                </a:solidFill>
                <a:latin typeface="+mn-lt"/>
              </a:rPr>
              <a:t>The highest number of species status in that region</a:t>
            </a:r>
          </a:p>
        </p:txBody>
      </p:sp>
      <p:sp>
        <p:nvSpPr>
          <p:cNvPr id="15" name="Text Placeholder 14">
            <a:extLst>
              <a:ext uri="{FF2B5EF4-FFF2-40B4-BE49-F238E27FC236}">
                <a16:creationId xmlns:a16="http://schemas.microsoft.com/office/drawing/2014/main" id="{3B0E7B45-5F7B-EB2A-3CA1-4170381C71E3}"/>
              </a:ext>
            </a:extLst>
          </p:cNvPr>
          <p:cNvSpPr>
            <a:spLocks noGrp="1"/>
          </p:cNvSpPr>
          <p:nvPr>
            <p:ph type="body" sz="quarter" idx="28"/>
          </p:nvPr>
        </p:nvSpPr>
        <p:spPr>
          <a:xfrm>
            <a:off x="877824" y="1283303"/>
            <a:ext cx="9957816" cy="402336"/>
          </a:xfrm>
        </p:spPr>
        <p:txBody>
          <a:bodyPr/>
          <a:lstStyle/>
          <a:p>
            <a:r>
              <a:rPr lang="en-US" dirty="0" err="1"/>
              <a:t>Maxstatus</a:t>
            </a:r>
            <a:r>
              <a:rPr lang="en-US" dirty="0"/>
              <a:t> Column Calculation</a:t>
            </a:r>
          </a:p>
        </p:txBody>
      </p:sp>
      <p:sp>
        <p:nvSpPr>
          <p:cNvPr id="3" name="Slide Number Placeholder 2">
            <a:extLst>
              <a:ext uri="{FF2B5EF4-FFF2-40B4-BE49-F238E27FC236}">
                <a16:creationId xmlns:a16="http://schemas.microsoft.com/office/drawing/2014/main" id="{15A2677F-E6B5-7D75-DE25-2A045F2CA4C1}"/>
              </a:ext>
            </a:extLst>
          </p:cNvPr>
          <p:cNvSpPr>
            <a:spLocks noGrp="1"/>
          </p:cNvSpPr>
          <p:nvPr>
            <p:ph type="sldNum" sz="quarter" idx="30"/>
          </p:nvPr>
        </p:nvSpPr>
        <p:spPr/>
        <p:txBody>
          <a:bodyPr/>
          <a:lstStyle/>
          <a:p>
            <a:r>
              <a:rPr lang="en-US" dirty="0"/>
              <a:t>0</a:t>
            </a:r>
            <a:fld id="{8058A7CE-F400-7B46-9E16-10D36E8C32FD}" type="slidenum">
              <a:rPr lang="en-US" smtClean="0"/>
              <a:pPr/>
              <a:t>11</a:t>
            </a:fld>
            <a:endParaRPr lang="en-US" dirty="0"/>
          </a:p>
        </p:txBody>
      </p:sp>
      <p:pic>
        <p:nvPicPr>
          <p:cNvPr id="16" name="Picture 15">
            <a:extLst>
              <a:ext uri="{FF2B5EF4-FFF2-40B4-BE49-F238E27FC236}">
                <a16:creationId xmlns:a16="http://schemas.microsoft.com/office/drawing/2014/main" id="{96F399ED-C6FC-44CB-F775-7EE150ED76AE}"/>
              </a:ext>
            </a:extLst>
          </p:cNvPr>
          <p:cNvPicPr>
            <a:picLocks noChangeAspect="1"/>
          </p:cNvPicPr>
          <p:nvPr/>
        </p:nvPicPr>
        <p:blipFill>
          <a:blip r:embed="rId3"/>
          <a:stretch>
            <a:fillRect/>
          </a:stretch>
        </p:blipFill>
        <p:spPr>
          <a:xfrm>
            <a:off x="5129006" y="-57722"/>
            <a:ext cx="6962775" cy="6772275"/>
          </a:xfrm>
          <a:prstGeom prst="rect">
            <a:avLst/>
          </a:prstGeom>
        </p:spPr>
      </p:pic>
      <p:sp>
        <p:nvSpPr>
          <p:cNvPr id="41" name="Rectangle 40">
            <a:extLst>
              <a:ext uri="{FF2B5EF4-FFF2-40B4-BE49-F238E27FC236}">
                <a16:creationId xmlns:a16="http://schemas.microsoft.com/office/drawing/2014/main" id="{D51BE38E-7095-EDF1-3941-9E367D6ACEAB}"/>
              </a:ext>
            </a:extLst>
          </p:cNvPr>
          <p:cNvSpPr/>
          <p:nvPr/>
        </p:nvSpPr>
        <p:spPr>
          <a:xfrm>
            <a:off x="4676775" y="5676900"/>
            <a:ext cx="1419225" cy="118110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 name="Rectangle 1">
            <a:extLst>
              <a:ext uri="{FF2B5EF4-FFF2-40B4-BE49-F238E27FC236}">
                <a16:creationId xmlns:a16="http://schemas.microsoft.com/office/drawing/2014/main" id="{37D5CC22-4764-8FCE-3AED-A037F5E966C9}"/>
              </a:ext>
            </a:extLst>
          </p:cNvPr>
          <p:cNvSpPr/>
          <p:nvPr/>
        </p:nvSpPr>
        <p:spPr>
          <a:xfrm>
            <a:off x="5619750" y="2657475"/>
            <a:ext cx="2752725" cy="1181100"/>
          </a:xfrm>
          <a:prstGeom prst="rect">
            <a:avLst/>
          </a:prstGeom>
          <a:noFill/>
          <a:ln w="28575">
            <a:solidFill>
              <a:schemeClr val="tx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4F8B4D94-7EAD-E3FD-2B62-9A9743310883}"/>
              </a:ext>
            </a:extLst>
          </p:cNvPr>
          <p:cNvPicPr>
            <a:picLocks noChangeAspect="1"/>
          </p:cNvPicPr>
          <p:nvPr/>
        </p:nvPicPr>
        <p:blipFill>
          <a:blip r:embed="rId4"/>
          <a:stretch>
            <a:fillRect/>
          </a:stretch>
        </p:blipFill>
        <p:spPr>
          <a:xfrm>
            <a:off x="447675" y="5605463"/>
            <a:ext cx="6343650" cy="962025"/>
          </a:xfrm>
          <a:prstGeom prst="rect">
            <a:avLst/>
          </a:prstGeom>
        </p:spPr>
      </p:pic>
      <p:sp>
        <p:nvSpPr>
          <p:cNvPr id="4" name="Rectangle 3">
            <a:extLst>
              <a:ext uri="{FF2B5EF4-FFF2-40B4-BE49-F238E27FC236}">
                <a16:creationId xmlns:a16="http://schemas.microsoft.com/office/drawing/2014/main" id="{FCD6ABC6-3E9F-F2E9-BB3C-CA522B0D6DE7}"/>
              </a:ext>
            </a:extLst>
          </p:cNvPr>
          <p:cNvSpPr/>
          <p:nvPr/>
        </p:nvSpPr>
        <p:spPr>
          <a:xfrm>
            <a:off x="6915150" y="3429000"/>
            <a:ext cx="1085850" cy="228600"/>
          </a:xfrm>
          <a:prstGeom prst="rect">
            <a:avLst/>
          </a:prstGeom>
          <a:noFill/>
          <a:ln w="28575">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F9F0FB11-3EB6-39BA-DF4E-34782393E7A1}"/>
              </a:ext>
            </a:extLst>
          </p:cNvPr>
          <p:cNvCxnSpPr>
            <a:cxnSpLocks/>
            <a:stCxn id="4" idx="1"/>
          </p:cNvCxnSpPr>
          <p:nvPr/>
        </p:nvCxnSpPr>
        <p:spPr>
          <a:xfrm>
            <a:off x="6915150" y="3543300"/>
            <a:ext cx="0" cy="34787"/>
          </a:xfrm>
          <a:prstGeom prst="straightConnector1">
            <a:avLst/>
          </a:prstGeom>
          <a:ln w="3175">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49A8F107-8618-C89A-15E1-D9BA716F2152}"/>
              </a:ext>
            </a:extLst>
          </p:cNvPr>
          <p:cNvSpPr/>
          <p:nvPr/>
        </p:nvSpPr>
        <p:spPr>
          <a:xfrm flipV="1">
            <a:off x="10996787" y="6324218"/>
            <a:ext cx="45719" cy="45719"/>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864527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26">
            <a:extLst>
              <a:ext uri="{FF2B5EF4-FFF2-40B4-BE49-F238E27FC236}">
                <a16:creationId xmlns:a16="http://schemas.microsoft.com/office/drawing/2014/main" id="{0495CC77-4D09-9F18-CCCC-D99591447B71}"/>
              </a:ext>
            </a:extLst>
          </p:cNvPr>
          <p:cNvSpPr>
            <a:spLocks noGrp="1"/>
          </p:cNvSpPr>
          <p:nvPr>
            <p:ph type="title"/>
          </p:nvPr>
        </p:nvSpPr>
        <p:spPr/>
        <p:txBody>
          <a:bodyPr/>
          <a:lstStyle/>
          <a:p>
            <a:r>
              <a:rPr lang="en-US" dirty="0"/>
              <a:t>top1</a:t>
            </a:r>
          </a:p>
        </p:txBody>
      </p:sp>
      <p:sp>
        <p:nvSpPr>
          <p:cNvPr id="28" name="Text Placeholder 27">
            <a:extLst>
              <a:ext uri="{FF2B5EF4-FFF2-40B4-BE49-F238E27FC236}">
                <a16:creationId xmlns:a16="http://schemas.microsoft.com/office/drawing/2014/main" id="{EAEDCDAE-D3E8-B1E4-63A7-2000E9B6465E}"/>
              </a:ext>
            </a:extLst>
          </p:cNvPr>
          <p:cNvSpPr>
            <a:spLocks noGrp="1"/>
          </p:cNvSpPr>
          <p:nvPr>
            <p:ph type="body" sz="quarter" idx="11"/>
          </p:nvPr>
        </p:nvSpPr>
        <p:spPr/>
        <p:txBody>
          <a:bodyPr/>
          <a:lstStyle/>
          <a:p>
            <a:r>
              <a:rPr lang="en-US" dirty="0">
                <a:solidFill>
                  <a:schemeClr val="tx1"/>
                </a:solidFill>
                <a:latin typeface="+mn-lt"/>
              </a:rPr>
              <a:t>The highest number of species status in that region</a:t>
            </a:r>
          </a:p>
        </p:txBody>
      </p:sp>
      <p:sp>
        <p:nvSpPr>
          <p:cNvPr id="15" name="Text Placeholder 14">
            <a:extLst>
              <a:ext uri="{FF2B5EF4-FFF2-40B4-BE49-F238E27FC236}">
                <a16:creationId xmlns:a16="http://schemas.microsoft.com/office/drawing/2014/main" id="{3B0E7B45-5F7B-EB2A-3CA1-4170381C71E3}"/>
              </a:ext>
            </a:extLst>
          </p:cNvPr>
          <p:cNvSpPr>
            <a:spLocks noGrp="1"/>
          </p:cNvSpPr>
          <p:nvPr>
            <p:ph type="body" sz="quarter" idx="28"/>
          </p:nvPr>
        </p:nvSpPr>
        <p:spPr>
          <a:xfrm>
            <a:off x="877824" y="1283303"/>
            <a:ext cx="9957816" cy="402336"/>
          </a:xfrm>
        </p:spPr>
        <p:txBody>
          <a:bodyPr/>
          <a:lstStyle/>
          <a:p>
            <a:r>
              <a:rPr lang="en-US" dirty="0" err="1"/>
              <a:t>Maxstatus</a:t>
            </a:r>
            <a:r>
              <a:rPr lang="en-US" dirty="0"/>
              <a:t> Column Calculation</a:t>
            </a:r>
          </a:p>
        </p:txBody>
      </p:sp>
      <p:sp>
        <p:nvSpPr>
          <p:cNvPr id="3" name="Slide Number Placeholder 2">
            <a:extLst>
              <a:ext uri="{FF2B5EF4-FFF2-40B4-BE49-F238E27FC236}">
                <a16:creationId xmlns:a16="http://schemas.microsoft.com/office/drawing/2014/main" id="{15A2677F-E6B5-7D75-DE25-2A045F2CA4C1}"/>
              </a:ext>
            </a:extLst>
          </p:cNvPr>
          <p:cNvSpPr>
            <a:spLocks noGrp="1"/>
          </p:cNvSpPr>
          <p:nvPr>
            <p:ph type="sldNum" sz="quarter" idx="30"/>
          </p:nvPr>
        </p:nvSpPr>
        <p:spPr/>
        <p:txBody>
          <a:bodyPr/>
          <a:lstStyle/>
          <a:p>
            <a:r>
              <a:rPr lang="en-US" dirty="0"/>
              <a:t>0</a:t>
            </a:r>
            <a:fld id="{8058A7CE-F400-7B46-9E16-10D36E8C32FD}" type="slidenum">
              <a:rPr lang="en-US" smtClean="0"/>
              <a:pPr/>
              <a:t>12</a:t>
            </a:fld>
            <a:endParaRPr lang="en-US" dirty="0"/>
          </a:p>
        </p:txBody>
      </p:sp>
      <p:pic>
        <p:nvPicPr>
          <p:cNvPr id="16" name="Picture 15">
            <a:extLst>
              <a:ext uri="{FF2B5EF4-FFF2-40B4-BE49-F238E27FC236}">
                <a16:creationId xmlns:a16="http://schemas.microsoft.com/office/drawing/2014/main" id="{96F399ED-C6FC-44CB-F775-7EE150ED76AE}"/>
              </a:ext>
            </a:extLst>
          </p:cNvPr>
          <p:cNvPicPr>
            <a:picLocks noChangeAspect="1"/>
          </p:cNvPicPr>
          <p:nvPr/>
        </p:nvPicPr>
        <p:blipFill>
          <a:blip r:embed="rId3"/>
          <a:stretch>
            <a:fillRect/>
          </a:stretch>
        </p:blipFill>
        <p:spPr>
          <a:xfrm>
            <a:off x="5129006" y="-57722"/>
            <a:ext cx="6962775" cy="6772275"/>
          </a:xfrm>
          <a:prstGeom prst="rect">
            <a:avLst/>
          </a:prstGeom>
        </p:spPr>
      </p:pic>
      <p:sp>
        <p:nvSpPr>
          <p:cNvPr id="41" name="Rectangle 40">
            <a:extLst>
              <a:ext uri="{FF2B5EF4-FFF2-40B4-BE49-F238E27FC236}">
                <a16:creationId xmlns:a16="http://schemas.microsoft.com/office/drawing/2014/main" id="{D51BE38E-7095-EDF1-3941-9E367D6ACEAB}"/>
              </a:ext>
            </a:extLst>
          </p:cNvPr>
          <p:cNvSpPr/>
          <p:nvPr/>
        </p:nvSpPr>
        <p:spPr>
          <a:xfrm>
            <a:off x="4676775" y="5676900"/>
            <a:ext cx="1419225" cy="118110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 name="Rectangle 1">
            <a:extLst>
              <a:ext uri="{FF2B5EF4-FFF2-40B4-BE49-F238E27FC236}">
                <a16:creationId xmlns:a16="http://schemas.microsoft.com/office/drawing/2014/main" id="{37D5CC22-4764-8FCE-3AED-A037F5E966C9}"/>
              </a:ext>
            </a:extLst>
          </p:cNvPr>
          <p:cNvSpPr/>
          <p:nvPr/>
        </p:nvSpPr>
        <p:spPr>
          <a:xfrm>
            <a:off x="5619750" y="2657475"/>
            <a:ext cx="2752725" cy="1181100"/>
          </a:xfrm>
          <a:prstGeom prst="rect">
            <a:avLst/>
          </a:prstGeom>
          <a:noFill/>
          <a:ln w="28575">
            <a:solidFill>
              <a:schemeClr val="tx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4F8B4D94-7EAD-E3FD-2B62-9A9743310883}"/>
              </a:ext>
            </a:extLst>
          </p:cNvPr>
          <p:cNvPicPr>
            <a:picLocks noChangeAspect="1"/>
          </p:cNvPicPr>
          <p:nvPr/>
        </p:nvPicPr>
        <p:blipFill>
          <a:blip r:embed="rId4"/>
          <a:stretch>
            <a:fillRect/>
          </a:stretch>
        </p:blipFill>
        <p:spPr>
          <a:xfrm>
            <a:off x="447675" y="5605463"/>
            <a:ext cx="6343650" cy="962025"/>
          </a:xfrm>
          <a:prstGeom prst="rect">
            <a:avLst/>
          </a:prstGeom>
        </p:spPr>
      </p:pic>
      <p:sp>
        <p:nvSpPr>
          <p:cNvPr id="4" name="Rectangle 3">
            <a:extLst>
              <a:ext uri="{FF2B5EF4-FFF2-40B4-BE49-F238E27FC236}">
                <a16:creationId xmlns:a16="http://schemas.microsoft.com/office/drawing/2014/main" id="{FCD6ABC6-3E9F-F2E9-BB3C-CA522B0D6DE7}"/>
              </a:ext>
            </a:extLst>
          </p:cNvPr>
          <p:cNvSpPr/>
          <p:nvPr/>
        </p:nvSpPr>
        <p:spPr>
          <a:xfrm>
            <a:off x="6915150" y="3429000"/>
            <a:ext cx="1085850" cy="228600"/>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F9F0FB11-3EB6-39BA-DF4E-34782393E7A1}"/>
              </a:ext>
            </a:extLst>
          </p:cNvPr>
          <p:cNvCxnSpPr>
            <a:cxnSpLocks/>
            <a:stCxn id="4" idx="1"/>
          </p:cNvCxnSpPr>
          <p:nvPr/>
        </p:nvCxnSpPr>
        <p:spPr>
          <a:xfrm>
            <a:off x="6915150" y="3543300"/>
            <a:ext cx="3838575" cy="2543175"/>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49A8F107-8618-C89A-15E1-D9BA716F2152}"/>
              </a:ext>
            </a:extLst>
          </p:cNvPr>
          <p:cNvSpPr/>
          <p:nvPr/>
        </p:nvSpPr>
        <p:spPr>
          <a:xfrm>
            <a:off x="10753725" y="5921883"/>
            <a:ext cx="288782" cy="402336"/>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CF72706D-D3EE-7A54-6ABB-8FF85BA5051E}"/>
              </a:ext>
            </a:extLst>
          </p:cNvPr>
          <p:cNvSpPr txBox="1"/>
          <p:nvPr/>
        </p:nvSpPr>
        <p:spPr>
          <a:xfrm>
            <a:off x="877824" y="4134010"/>
            <a:ext cx="4470263" cy="923330"/>
          </a:xfrm>
          <a:prstGeom prst="rect">
            <a:avLst/>
          </a:prstGeom>
          <a:noFill/>
        </p:spPr>
        <p:txBody>
          <a:bodyPr wrap="square" rtlCol="0">
            <a:spAutoFit/>
          </a:bodyPr>
          <a:lstStyle/>
          <a:p>
            <a:r>
              <a:rPr lang="en-US" dirty="0"/>
              <a:t>Significance: For Insects like Bees and Beetles maximum of their species are Possibly Extirpated in Quebec</a:t>
            </a:r>
          </a:p>
        </p:txBody>
      </p:sp>
    </p:spTree>
    <p:extLst>
      <p:ext uri="{BB962C8B-B14F-4D97-AF65-F5344CB8AC3E}">
        <p14:creationId xmlns:p14="http://schemas.microsoft.com/office/powerpoint/2010/main" val="34079678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A99A9F5-BB05-D21C-7988-A26F41AD3CB3}"/>
              </a:ext>
            </a:extLst>
          </p:cNvPr>
          <p:cNvSpPr>
            <a:spLocks noGrp="1"/>
          </p:cNvSpPr>
          <p:nvPr>
            <p:ph type="title"/>
          </p:nvPr>
        </p:nvSpPr>
        <p:spPr>
          <a:xfrm>
            <a:off x="877824" y="347472"/>
            <a:ext cx="4760976" cy="1453896"/>
          </a:xfrm>
        </p:spPr>
        <p:txBody>
          <a:bodyPr/>
          <a:lstStyle/>
          <a:p>
            <a:r>
              <a:rPr lang="en-US" dirty="0"/>
              <a:t>Status Color</a:t>
            </a:r>
          </a:p>
        </p:txBody>
      </p:sp>
      <p:pic>
        <p:nvPicPr>
          <p:cNvPr id="22" name="Picture Placeholder 21" descr="White rectangle on top of green leaves">
            <a:extLst>
              <a:ext uri="{FF2B5EF4-FFF2-40B4-BE49-F238E27FC236}">
                <a16:creationId xmlns:a16="http://schemas.microsoft.com/office/drawing/2014/main" id="{51578C4F-0D3F-820D-E214-BAEFAC66AC73}"/>
              </a:ext>
            </a:extLst>
          </p:cNvPr>
          <p:cNvPicPr>
            <a:picLocks noGrp="1" noChangeAspect="1"/>
          </p:cNvPicPr>
          <p:nvPr>
            <p:ph type="pic" sz="quarter" idx="12"/>
          </p:nvPr>
        </p:nvPicPr>
        <p:blipFill rotWithShape="1">
          <a:blip r:embed="rId3" cstate="email">
            <a:extLst>
              <a:ext uri="{28A0092B-C50C-407E-A947-70E740481C1C}">
                <a14:useLocalDpi xmlns:a14="http://schemas.microsoft.com/office/drawing/2010/main"/>
              </a:ext>
            </a:extLst>
          </a:blip>
          <a:srcRect l="109" r="109"/>
          <a:stretch/>
        </p:blipFill>
        <p:spPr/>
      </p:pic>
      <p:sp>
        <p:nvSpPr>
          <p:cNvPr id="2" name="Footer Placeholder 1">
            <a:extLst>
              <a:ext uri="{FF2B5EF4-FFF2-40B4-BE49-F238E27FC236}">
                <a16:creationId xmlns:a16="http://schemas.microsoft.com/office/drawing/2014/main" id="{E544AE9D-2779-30F8-B7C9-3902DEA019D2}"/>
              </a:ext>
            </a:extLst>
          </p:cNvPr>
          <p:cNvSpPr>
            <a:spLocks noGrp="1"/>
          </p:cNvSpPr>
          <p:nvPr>
            <p:ph type="ftr" sz="quarter" idx="13"/>
          </p:nvPr>
        </p:nvSpPr>
        <p:spPr/>
        <p:txBody>
          <a:bodyPr/>
          <a:lstStyle/>
          <a:p>
            <a:r>
              <a:rPr lang="en-US" dirty="0"/>
              <a:t>course title</a:t>
            </a:r>
          </a:p>
        </p:txBody>
      </p:sp>
      <p:sp>
        <p:nvSpPr>
          <p:cNvPr id="3" name="Slide Number Placeholder 2">
            <a:extLst>
              <a:ext uri="{FF2B5EF4-FFF2-40B4-BE49-F238E27FC236}">
                <a16:creationId xmlns:a16="http://schemas.microsoft.com/office/drawing/2014/main" id="{68D57EAF-15CD-D1EB-AEA7-A2A339FEA171}"/>
              </a:ext>
            </a:extLst>
          </p:cNvPr>
          <p:cNvSpPr>
            <a:spLocks noGrp="1"/>
          </p:cNvSpPr>
          <p:nvPr>
            <p:ph type="sldNum" sz="quarter" idx="14"/>
          </p:nvPr>
        </p:nvSpPr>
        <p:spPr/>
        <p:txBody>
          <a:bodyPr/>
          <a:lstStyle/>
          <a:p>
            <a:r>
              <a:rPr lang="en-US" dirty="0"/>
              <a:t>0</a:t>
            </a:r>
            <a:fld id="{8058A7CE-F400-7B46-9E16-10D36E8C32FD}" type="slidenum">
              <a:rPr lang="en-US" smtClean="0"/>
              <a:pPr/>
              <a:t>13</a:t>
            </a:fld>
            <a:endParaRPr lang="en-US" dirty="0"/>
          </a:p>
        </p:txBody>
      </p:sp>
      <p:graphicFrame>
        <p:nvGraphicFramePr>
          <p:cNvPr id="23" name="Table 23">
            <a:extLst>
              <a:ext uri="{FF2B5EF4-FFF2-40B4-BE49-F238E27FC236}">
                <a16:creationId xmlns:a16="http://schemas.microsoft.com/office/drawing/2014/main" id="{5E0E785D-39FE-B066-A2B0-820926DBB767}"/>
              </a:ext>
            </a:extLst>
          </p:cNvPr>
          <p:cNvGraphicFramePr>
            <a:graphicFrameLocks noGrp="1"/>
          </p:cNvGraphicFramePr>
          <p:nvPr>
            <p:extLst>
              <p:ext uri="{D42A27DB-BD31-4B8C-83A1-F6EECF244321}">
                <p14:modId xmlns:p14="http://schemas.microsoft.com/office/powerpoint/2010/main" val="2490851413"/>
              </p:ext>
            </p:extLst>
          </p:nvPr>
        </p:nvGraphicFramePr>
        <p:xfrm>
          <a:off x="999681" y="3028188"/>
          <a:ext cx="10477943" cy="1752600"/>
        </p:xfrm>
        <a:graphic>
          <a:graphicData uri="http://schemas.openxmlformats.org/drawingml/2006/table">
            <a:tbl>
              <a:tblPr firstRow="1" bandRow="1">
                <a:tableStyleId>{5C22544A-7EE6-4342-B048-85BDC9FD1C3A}</a:tableStyleId>
              </a:tblPr>
              <a:tblGrid>
                <a:gridCol w="1479273">
                  <a:extLst>
                    <a:ext uri="{9D8B030D-6E8A-4147-A177-3AD203B41FA5}">
                      <a16:colId xmlns:a16="http://schemas.microsoft.com/office/drawing/2014/main" val="1786918800"/>
                    </a:ext>
                  </a:extLst>
                </a:gridCol>
                <a:gridCol w="1499778">
                  <a:extLst>
                    <a:ext uri="{9D8B030D-6E8A-4147-A177-3AD203B41FA5}">
                      <a16:colId xmlns:a16="http://schemas.microsoft.com/office/drawing/2014/main" val="1891851739"/>
                    </a:ext>
                  </a:extLst>
                </a:gridCol>
                <a:gridCol w="1769855">
                  <a:extLst>
                    <a:ext uri="{9D8B030D-6E8A-4147-A177-3AD203B41FA5}">
                      <a16:colId xmlns:a16="http://schemas.microsoft.com/office/drawing/2014/main" val="1527409895"/>
                    </a:ext>
                  </a:extLst>
                </a:gridCol>
                <a:gridCol w="1808522">
                  <a:extLst>
                    <a:ext uri="{9D8B030D-6E8A-4147-A177-3AD203B41FA5}">
                      <a16:colId xmlns:a16="http://schemas.microsoft.com/office/drawing/2014/main" val="637365130"/>
                    </a:ext>
                  </a:extLst>
                </a:gridCol>
                <a:gridCol w="1453541">
                  <a:extLst>
                    <a:ext uri="{9D8B030D-6E8A-4147-A177-3AD203B41FA5}">
                      <a16:colId xmlns:a16="http://schemas.microsoft.com/office/drawing/2014/main" val="1217835061"/>
                    </a:ext>
                  </a:extLst>
                </a:gridCol>
                <a:gridCol w="1490061">
                  <a:extLst>
                    <a:ext uri="{9D8B030D-6E8A-4147-A177-3AD203B41FA5}">
                      <a16:colId xmlns:a16="http://schemas.microsoft.com/office/drawing/2014/main" val="586803406"/>
                    </a:ext>
                  </a:extLst>
                </a:gridCol>
                <a:gridCol w="976913">
                  <a:extLst>
                    <a:ext uri="{9D8B030D-6E8A-4147-A177-3AD203B41FA5}">
                      <a16:colId xmlns:a16="http://schemas.microsoft.com/office/drawing/2014/main" val="383659742"/>
                    </a:ext>
                  </a:extLst>
                </a:gridCol>
              </a:tblGrid>
              <a:tr h="370840">
                <a:tc>
                  <a:txBody>
                    <a:bodyPr/>
                    <a:lstStyle/>
                    <a:p>
                      <a:r>
                        <a:rPr lang="en-US" dirty="0"/>
                        <a:t>Extinct</a:t>
                      </a:r>
                    </a:p>
                  </a:txBody>
                  <a:tcPr>
                    <a:solidFill>
                      <a:srgbClr val="FF0000"/>
                    </a:solidFill>
                  </a:tcPr>
                </a:tc>
                <a:tc>
                  <a:txBody>
                    <a:bodyPr/>
                    <a:lstStyle/>
                    <a:p>
                      <a:r>
                        <a:rPr lang="en-US" dirty="0">
                          <a:solidFill>
                            <a:schemeClr val="bg1"/>
                          </a:solidFill>
                        </a:rPr>
                        <a:t>Possibly Extinct</a:t>
                      </a:r>
                    </a:p>
                  </a:txBody>
                  <a:tcPr>
                    <a:solidFill>
                      <a:srgbClr val="FF5050"/>
                    </a:solidFill>
                  </a:tcPr>
                </a:tc>
                <a:tc>
                  <a:txBody>
                    <a:bodyPr/>
                    <a:lstStyle/>
                    <a:p>
                      <a:r>
                        <a:rPr lang="en-US" dirty="0">
                          <a:solidFill>
                            <a:schemeClr val="bg1"/>
                          </a:solidFill>
                        </a:rPr>
                        <a:t>Critically </a:t>
                      </a:r>
                      <a:r>
                        <a:rPr lang="en-US" dirty="0" err="1">
                          <a:solidFill>
                            <a:schemeClr val="bg1"/>
                          </a:solidFill>
                        </a:rPr>
                        <a:t>Imperilled</a:t>
                      </a:r>
                      <a:endParaRPr lang="en-US" dirty="0">
                        <a:solidFill>
                          <a:schemeClr val="bg1"/>
                        </a:solidFill>
                      </a:endParaRPr>
                    </a:p>
                  </a:txBody>
                  <a:tcPr>
                    <a:solidFill>
                      <a:srgbClr val="FF6600"/>
                    </a:solidFill>
                  </a:tcPr>
                </a:tc>
                <a:tc>
                  <a:txBody>
                    <a:bodyPr/>
                    <a:lstStyle/>
                    <a:p>
                      <a:r>
                        <a:rPr lang="en-US" dirty="0">
                          <a:solidFill>
                            <a:schemeClr val="tx1"/>
                          </a:solidFill>
                        </a:rPr>
                        <a:t>Imperiled</a:t>
                      </a:r>
                    </a:p>
                  </a:txBody>
                  <a:tcPr>
                    <a:solidFill>
                      <a:srgbClr val="FFFF00"/>
                    </a:solidFill>
                  </a:tcPr>
                </a:tc>
                <a:tc>
                  <a:txBody>
                    <a:bodyPr/>
                    <a:lstStyle/>
                    <a:p>
                      <a:r>
                        <a:rPr lang="en-US" dirty="0"/>
                        <a:t>Vulnerable</a:t>
                      </a:r>
                    </a:p>
                  </a:txBody>
                  <a:tcPr>
                    <a:solidFill>
                      <a:srgbClr val="92D050"/>
                    </a:solidFill>
                  </a:tcPr>
                </a:tc>
                <a:tc>
                  <a:txBody>
                    <a:bodyPr/>
                    <a:lstStyle/>
                    <a:p>
                      <a:r>
                        <a:rPr lang="en-US" dirty="0"/>
                        <a:t>Apparently Secure</a:t>
                      </a:r>
                    </a:p>
                  </a:txBody>
                  <a:tcPr>
                    <a:solidFill>
                      <a:srgbClr val="00B050"/>
                    </a:solidFill>
                  </a:tcPr>
                </a:tc>
                <a:tc>
                  <a:txBody>
                    <a:bodyPr/>
                    <a:lstStyle/>
                    <a:p>
                      <a:r>
                        <a:rPr lang="en-US" dirty="0"/>
                        <a:t>Secure</a:t>
                      </a:r>
                    </a:p>
                  </a:txBody>
                  <a:tcPr>
                    <a:solidFill>
                      <a:srgbClr val="1C4C3C"/>
                    </a:solidFill>
                  </a:tcPr>
                </a:tc>
                <a:extLst>
                  <a:ext uri="{0D108BD9-81ED-4DB2-BD59-A6C34878D82A}">
                    <a16:rowId xmlns:a16="http://schemas.microsoft.com/office/drawing/2014/main" val="2404415289"/>
                  </a:ext>
                </a:extLst>
              </a:tr>
              <a:tr h="370840">
                <a:tc>
                  <a:txBody>
                    <a:bodyPr/>
                    <a:lstStyle/>
                    <a:p>
                      <a:pPr algn="ctr"/>
                      <a:r>
                        <a:rPr lang="en-US" dirty="0"/>
                        <a:t>GX</a:t>
                      </a:r>
                    </a:p>
                  </a:txBody>
                  <a:tcPr/>
                </a:tc>
                <a:tc>
                  <a:txBody>
                    <a:bodyPr/>
                    <a:lstStyle/>
                    <a:p>
                      <a:pPr algn="ctr"/>
                      <a:r>
                        <a:rPr lang="en-US" dirty="0"/>
                        <a:t>GH</a:t>
                      </a:r>
                    </a:p>
                  </a:txBody>
                  <a:tcPr/>
                </a:tc>
                <a:tc>
                  <a:txBody>
                    <a:bodyPr/>
                    <a:lstStyle/>
                    <a:p>
                      <a:pPr algn="ctr"/>
                      <a:r>
                        <a:rPr lang="en-US" dirty="0"/>
                        <a:t>G1</a:t>
                      </a:r>
                    </a:p>
                  </a:txBody>
                  <a:tcPr/>
                </a:tc>
                <a:tc>
                  <a:txBody>
                    <a:bodyPr/>
                    <a:lstStyle/>
                    <a:p>
                      <a:pPr algn="ctr"/>
                      <a:r>
                        <a:rPr lang="en-US" dirty="0"/>
                        <a:t>G2</a:t>
                      </a:r>
                    </a:p>
                  </a:txBody>
                  <a:tcPr/>
                </a:tc>
                <a:tc>
                  <a:txBody>
                    <a:bodyPr/>
                    <a:lstStyle/>
                    <a:p>
                      <a:pPr algn="ctr"/>
                      <a:r>
                        <a:rPr lang="en-US" dirty="0"/>
                        <a:t>G3</a:t>
                      </a:r>
                    </a:p>
                  </a:txBody>
                  <a:tcPr/>
                </a:tc>
                <a:tc>
                  <a:txBody>
                    <a:bodyPr/>
                    <a:lstStyle/>
                    <a:p>
                      <a:pPr algn="ctr"/>
                      <a:r>
                        <a:rPr lang="en-US" dirty="0"/>
                        <a:t>G4</a:t>
                      </a:r>
                    </a:p>
                  </a:txBody>
                  <a:tcPr/>
                </a:tc>
                <a:tc>
                  <a:txBody>
                    <a:bodyPr/>
                    <a:lstStyle/>
                    <a:p>
                      <a:pPr algn="ctr"/>
                      <a:r>
                        <a:rPr lang="en-US" dirty="0"/>
                        <a:t>G5</a:t>
                      </a:r>
                    </a:p>
                  </a:txBody>
                  <a:tcPr/>
                </a:tc>
                <a:extLst>
                  <a:ext uri="{0D108BD9-81ED-4DB2-BD59-A6C34878D82A}">
                    <a16:rowId xmlns:a16="http://schemas.microsoft.com/office/drawing/2014/main" val="4071242138"/>
                  </a:ext>
                </a:extLst>
              </a:tr>
              <a:tr h="370840">
                <a:tc>
                  <a:txBody>
                    <a:bodyPr/>
                    <a:lstStyle/>
                    <a:p>
                      <a:pPr algn="ctr"/>
                      <a:r>
                        <a:rPr lang="en-US" dirty="0"/>
                        <a:t>NX</a:t>
                      </a:r>
                    </a:p>
                  </a:txBody>
                  <a:tcPr/>
                </a:tc>
                <a:tc>
                  <a:txBody>
                    <a:bodyPr/>
                    <a:lstStyle/>
                    <a:p>
                      <a:pPr algn="ctr"/>
                      <a:r>
                        <a:rPr lang="en-US" dirty="0"/>
                        <a:t>NH</a:t>
                      </a:r>
                    </a:p>
                  </a:txBody>
                  <a:tcPr/>
                </a:tc>
                <a:tc>
                  <a:txBody>
                    <a:bodyPr/>
                    <a:lstStyle/>
                    <a:p>
                      <a:pPr algn="ctr"/>
                      <a:r>
                        <a:rPr lang="en-US" dirty="0"/>
                        <a:t>N1</a:t>
                      </a:r>
                    </a:p>
                  </a:txBody>
                  <a:tcPr/>
                </a:tc>
                <a:tc>
                  <a:txBody>
                    <a:bodyPr/>
                    <a:lstStyle/>
                    <a:p>
                      <a:pPr algn="ctr"/>
                      <a:r>
                        <a:rPr lang="en-US" dirty="0"/>
                        <a:t>N2</a:t>
                      </a:r>
                    </a:p>
                  </a:txBody>
                  <a:tcPr/>
                </a:tc>
                <a:tc>
                  <a:txBody>
                    <a:bodyPr/>
                    <a:lstStyle/>
                    <a:p>
                      <a:pPr algn="ctr"/>
                      <a:r>
                        <a:rPr lang="en-US" dirty="0"/>
                        <a:t>N3</a:t>
                      </a:r>
                    </a:p>
                  </a:txBody>
                  <a:tcPr/>
                </a:tc>
                <a:tc>
                  <a:txBody>
                    <a:bodyPr/>
                    <a:lstStyle/>
                    <a:p>
                      <a:pPr algn="ctr"/>
                      <a:r>
                        <a:rPr lang="en-US" dirty="0"/>
                        <a:t>N4</a:t>
                      </a:r>
                    </a:p>
                  </a:txBody>
                  <a:tcPr/>
                </a:tc>
                <a:tc>
                  <a:txBody>
                    <a:bodyPr/>
                    <a:lstStyle/>
                    <a:p>
                      <a:pPr algn="ctr"/>
                      <a:r>
                        <a:rPr lang="en-US" dirty="0"/>
                        <a:t>N5</a:t>
                      </a:r>
                    </a:p>
                  </a:txBody>
                  <a:tcPr/>
                </a:tc>
                <a:extLst>
                  <a:ext uri="{0D108BD9-81ED-4DB2-BD59-A6C34878D82A}">
                    <a16:rowId xmlns:a16="http://schemas.microsoft.com/office/drawing/2014/main" val="2853420982"/>
                  </a:ext>
                </a:extLst>
              </a:tr>
              <a:tr h="370840">
                <a:tc>
                  <a:txBody>
                    <a:bodyPr/>
                    <a:lstStyle/>
                    <a:p>
                      <a:pPr algn="ctr"/>
                      <a:r>
                        <a:rPr lang="en-US" dirty="0"/>
                        <a:t>SX</a:t>
                      </a:r>
                    </a:p>
                  </a:txBody>
                  <a:tcPr/>
                </a:tc>
                <a:tc>
                  <a:txBody>
                    <a:bodyPr/>
                    <a:lstStyle/>
                    <a:p>
                      <a:pPr algn="ctr"/>
                      <a:r>
                        <a:rPr lang="en-US" dirty="0"/>
                        <a:t>SH</a:t>
                      </a:r>
                    </a:p>
                  </a:txBody>
                  <a:tcPr/>
                </a:tc>
                <a:tc>
                  <a:txBody>
                    <a:bodyPr/>
                    <a:lstStyle/>
                    <a:p>
                      <a:pPr algn="ctr"/>
                      <a:r>
                        <a:rPr lang="en-US" dirty="0"/>
                        <a:t>S1</a:t>
                      </a:r>
                    </a:p>
                  </a:txBody>
                  <a:tcPr/>
                </a:tc>
                <a:tc>
                  <a:txBody>
                    <a:bodyPr/>
                    <a:lstStyle/>
                    <a:p>
                      <a:pPr algn="ctr"/>
                      <a:r>
                        <a:rPr lang="en-US" dirty="0"/>
                        <a:t>S2</a:t>
                      </a:r>
                    </a:p>
                  </a:txBody>
                  <a:tcPr/>
                </a:tc>
                <a:tc>
                  <a:txBody>
                    <a:bodyPr/>
                    <a:lstStyle/>
                    <a:p>
                      <a:pPr algn="ctr"/>
                      <a:r>
                        <a:rPr lang="en-US" dirty="0"/>
                        <a:t>S3</a:t>
                      </a:r>
                    </a:p>
                  </a:txBody>
                  <a:tcPr/>
                </a:tc>
                <a:tc>
                  <a:txBody>
                    <a:bodyPr/>
                    <a:lstStyle/>
                    <a:p>
                      <a:pPr algn="ctr"/>
                      <a:r>
                        <a:rPr lang="en-US" dirty="0"/>
                        <a:t>S4</a:t>
                      </a:r>
                    </a:p>
                  </a:txBody>
                  <a:tcPr/>
                </a:tc>
                <a:tc>
                  <a:txBody>
                    <a:bodyPr/>
                    <a:lstStyle/>
                    <a:p>
                      <a:pPr algn="ctr"/>
                      <a:r>
                        <a:rPr lang="en-US" dirty="0"/>
                        <a:t>S5</a:t>
                      </a:r>
                    </a:p>
                  </a:txBody>
                  <a:tcPr/>
                </a:tc>
                <a:extLst>
                  <a:ext uri="{0D108BD9-81ED-4DB2-BD59-A6C34878D82A}">
                    <a16:rowId xmlns:a16="http://schemas.microsoft.com/office/drawing/2014/main" val="576909935"/>
                  </a:ext>
                </a:extLst>
              </a:tr>
            </a:tbl>
          </a:graphicData>
        </a:graphic>
      </p:graphicFrame>
    </p:spTree>
    <p:extLst>
      <p:ext uri="{BB962C8B-B14F-4D97-AF65-F5344CB8AC3E}">
        <p14:creationId xmlns:p14="http://schemas.microsoft.com/office/powerpoint/2010/main" val="37584436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B60146-508A-99D4-4EB9-FE476A40DC56}"/>
              </a:ext>
            </a:extLst>
          </p:cNvPr>
          <p:cNvSpPr>
            <a:spLocks noGrp="1"/>
          </p:cNvSpPr>
          <p:nvPr>
            <p:ph type="title"/>
          </p:nvPr>
        </p:nvSpPr>
        <p:spPr>
          <a:xfrm>
            <a:off x="6775935" y="2642616"/>
            <a:ext cx="4416552" cy="1572768"/>
          </a:xfrm>
        </p:spPr>
        <p:txBody>
          <a:bodyPr/>
          <a:lstStyle/>
          <a:p>
            <a:r>
              <a:rPr lang="en-US" sz="19900" dirty="0"/>
              <a:t>03</a:t>
            </a:r>
          </a:p>
        </p:txBody>
      </p:sp>
      <p:pic>
        <p:nvPicPr>
          <p:cNvPr id="7174" name="Picture 6" descr="Butterfly | Life Cycle, Classification, &amp; Facts | Britannica">
            <a:extLst>
              <a:ext uri="{FF2B5EF4-FFF2-40B4-BE49-F238E27FC236}">
                <a16:creationId xmlns:a16="http://schemas.microsoft.com/office/drawing/2014/main" id="{75729086-EFC1-6657-45B6-BBE1DFDA085F}"/>
              </a:ext>
            </a:extLst>
          </p:cNvPr>
          <p:cNvPicPr>
            <a:picLocks noGrp="1" noChangeAspect="1" noChangeArrowheads="1"/>
          </p:cNvPicPr>
          <p:nvPr>
            <p:ph type="pic" sz="quarter" idx="10"/>
          </p:nvPr>
        </p:nvPicPr>
        <p:blipFill>
          <a:blip r:embed="rId2">
            <a:extLst>
              <a:ext uri="{28A0092B-C50C-407E-A947-70E740481C1C}">
                <a14:useLocalDpi xmlns:a14="http://schemas.microsoft.com/office/drawing/2010/main" val="0"/>
              </a:ext>
            </a:extLst>
          </a:blip>
          <a:srcRect l="24948" r="24948"/>
          <a:stretch/>
        </p:blipFill>
        <p:spPr bwMode="auto">
          <a:prstGeom prst="rect">
            <a:avLst/>
          </a:prstGeom>
          <a:noFill/>
          <a:extLst>
            <a:ext uri="{909E8E84-426E-40DD-AFC4-6F175D3DCCD1}">
              <a14:hiddenFill xmlns:a14="http://schemas.microsoft.com/office/drawing/2010/main">
                <a:solidFill>
                  <a:srgbClr val="FFFFFF"/>
                </a:solidFill>
              </a14:hiddenFill>
            </a:ext>
          </a:extLst>
        </p:spPr>
      </p:pic>
      <p:sp>
        <p:nvSpPr>
          <p:cNvPr id="4" name="Text Placeholder 3">
            <a:extLst>
              <a:ext uri="{FF2B5EF4-FFF2-40B4-BE49-F238E27FC236}">
                <a16:creationId xmlns:a16="http://schemas.microsoft.com/office/drawing/2014/main" id="{720081C9-330C-9158-0336-4B0F327A3BF1}"/>
              </a:ext>
            </a:extLst>
          </p:cNvPr>
          <p:cNvSpPr>
            <a:spLocks noGrp="1"/>
          </p:cNvSpPr>
          <p:nvPr>
            <p:ph type="body" idx="1"/>
          </p:nvPr>
        </p:nvSpPr>
        <p:spPr>
          <a:xfrm>
            <a:off x="5884587" y="3792301"/>
            <a:ext cx="4242816" cy="2350008"/>
          </a:xfrm>
        </p:spPr>
        <p:txBody>
          <a:bodyPr/>
          <a:lstStyle/>
          <a:p>
            <a:pPr algn="r"/>
            <a:r>
              <a:rPr lang="en-US" sz="2400" dirty="0">
                <a:latin typeface="+mj-lt"/>
              </a:rPr>
              <a:t>Data Visualization</a:t>
            </a:r>
          </a:p>
          <a:p>
            <a:endParaRPr lang="en-US" dirty="0"/>
          </a:p>
        </p:txBody>
      </p:sp>
      <p:sp>
        <p:nvSpPr>
          <p:cNvPr id="6" name="AutoShape 2" descr="Lichens Are in an Evolutionary Race Against Climate Change | Smithsonian">
            <a:extLst>
              <a:ext uri="{FF2B5EF4-FFF2-40B4-BE49-F238E27FC236}">
                <a16:creationId xmlns:a16="http://schemas.microsoft.com/office/drawing/2014/main" id="{0CFE10F0-F9CF-FFFF-F3E1-7B72B5723ED8}"/>
              </a:ext>
            </a:extLst>
          </p:cNvPr>
          <p:cNvSpPr>
            <a:spLocks noChangeAspect="1" noChangeArrowheads="1"/>
          </p:cNvSpPr>
          <p:nvPr/>
        </p:nvSpPr>
        <p:spPr bwMode="auto">
          <a:xfrm>
            <a:off x="5943600" y="3276600"/>
            <a:ext cx="4740656" cy="474065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6" descr="Lichens Are in an Evolutionary Race Against Climate Change | Smithsonian">
            <a:extLst>
              <a:ext uri="{FF2B5EF4-FFF2-40B4-BE49-F238E27FC236}">
                <a16:creationId xmlns:a16="http://schemas.microsoft.com/office/drawing/2014/main" id="{01E8F3CD-1196-5315-561E-38B4CDE0E957}"/>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3249448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Placeholder 19" descr="Brown gilled mushrooms growing on a mossy tree trunk with some spiderwebs, viewed from below">
            <a:extLst>
              <a:ext uri="{FF2B5EF4-FFF2-40B4-BE49-F238E27FC236}">
                <a16:creationId xmlns:a16="http://schemas.microsoft.com/office/drawing/2014/main" id="{22AA3E2E-0153-71DC-7CB3-37C1F102C943}"/>
              </a:ext>
            </a:extLst>
          </p:cNvPr>
          <p:cNvPicPr>
            <a:picLocks noGrp="1" noChangeAspect="1"/>
          </p:cNvPicPr>
          <p:nvPr>
            <p:ph type="pic" sz="quarter" idx="12"/>
          </p:nvPr>
        </p:nvPicPr>
        <p:blipFill>
          <a:blip r:embed="rId3"/>
          <a:srcRect l="16" r="16"/>
          <a:stretch>
            <a:fillRect/>
          </a:stretch>
        </p:blipFill>
        <p:spPr>
          <a:xfrm>
            <a:off x="7434072" y="237762"/>
            <a:ext cx="5724144" cy="4224528"/>
          </a:xfrm>
        </p:spPr>
      </p:pic>
      <p:sp>
        <p:nvSpPr>
          <p:cNvPr id="3" name="Title 2">
            <a:extLst>
              <a:ext uri="{FF2B5EF4-FFF2-40B4-BE49-F238E27FC236}">
                <a16:creationId xmlns:a16="http://schemas.microsoft.com/office/drawing/2014/main" id="{7D4FD09F-6D6F-D1D8-4155-4CC4902DD1AC}"/>
              </a:ext>
            </a:extLst>
          </p:cNvPr>
          <p:cNvSpPr>
            <a:spLocks noGrp="1"/>
          </p:cNvSpPr>
          <p:nvPr>
            <p:ph type="title"/>
          </p:nvPr>
        </p:nvSpPr>
        <p:spPr/>
        <p:txBody>
          <a:bodyPr/>
          <a:lstStyle/>
          <a:p>
            <a:r>
              <a:rPr lang="en-US" dirty="0"/>
              <a:t>Data Visualization</a:t>
            </a:r>
          </a:p>
        </p:txBody>
      </p:sp>
      <p:sp>
        <p:nvSpPr>
          <p:cNvPr id="10" name="Text Placeholder 9">
            <a:extLst>
              <a:ext uri="{FF2B5EF4-FFF2-40B4-BE49-F238E27FC236}">
                <a16:creationId xmlns:a16="http://schemas.microsoft.com/office/drawing/2014/main" id="{2E506D30-F4E4-7418-FD35-3BEE86004FC9}"/>
              </a:ext>
            </a:extLst>
          </p:cNvPr>
          <p:cNvSpPr>
            <a:spLocks noGrp="1"/>
          </p:cNvSpPr>
          <p:nvPr>
            <p:ph type="body" sz="quarter" idx="11"/>
          </p:nvPr>
        </p:nvSpPr>
        <p:spPr>
          <a:xfrm>
            <a:off x="877824" y="1773936"/>
            <a:ext cx="5146458" cy="1062037"/>
          </a:xfrm>
        </p:spPr>
        <p:txBody>
          <a:bodyPr/>
          <a:lstStyle/>
          <a:p>
            <a:r>
              <a:rPr lang="en-US" dirty="0"/>
              <a:t>Overall Species status of regions</a:t>
            </a:r>
          </a:p>
        </p:txBody>
      </p:sp>
      <p:pic>
        <p:nvPicPr>
          <p:cNvPr id="26" name="Picture 25">
            <a:extLst>
              <a:ext uri="{FF2B5EF4-FFF2-40B4-BE49-F238E27FC236}">
                <a16:creationId xmlns:a16="http://schemas.microsoft.com/office/drawing/2014/main" id="{38890DCF-FC77-078B-0EB4-7C9B9FFD2B44}"/>
              </a:ext>
            </a:extLst>
          </p:cNvPr>
          <p:cNvPicPr>
            <a:picLocks noChangeAspect="1"/>
          </p:cNvPicPr>
          <p:nvPr/>
        </p:nvPicPr>
        <p:blipFill>
          <a:blip r:embed="rId4"/>
          <a:stretch>
            <a:fillRect/>
          </a:stretch>
        </p:blipFill>
        <p:spPr>
          <a:xfrm>
            <a:off x="7319613" y="2443523"/>
            <a:ext cx="2905843" cy="3316536"/>
          </a:xfrm>
          <a:prstGeom prst="rect">
            <a:avLst/>
          </a:prstGeom>
        </p:spPr>
      </p:pic>
      <p:pic>
        <p:nvPicPr>
          <p:cNvPr id="28" name="Picture 27">
            <a:extLst>
              <a:ext uri="{FF2B5EF4-FFF2-40B4-BE49-F238E27FC236}">
                <a16:creationId xmlns:a16="http://schemas.microsoft.com/office/drawing/2014/main" id="{7F6FFF9E-9021-1B14-6DD0-FE60A26745D4}"/>
              </a:ext>
            </a:extLst>
          </p:cNvPr>
          <p:cNvPicPr>
            <a:picLocks noChangeAspect="1"/>
          </p:cNvPicPr>
          <p:nvPr/>
        </p:nvPicPr>
        <p:blipFill>
          <a:blip r:embed="rId5"/>
          <a:stretch>
            <a:fillRect/>
          </a:stretch>
        </p:blipFill>
        <p:spPr>
          <a:xfrm>
            <a:off x="1013613" y="2443523"/>
            <a:ext cx="5638907" cy="3316536"/>
          </a:xfrm>
          <a:prstGeom prst="rect">
            <a:avLst/>
          </a:prstGeom>
        </p:spPr>
      </p:pic>
    </p:spTree>
    <p:extLst>
      <p:ext uri="{BB962C8B-B14F-4D97-AF65-F5344CB8AC3E}">
        <p14:creationId xmlns:p14="http://schemas.microsoft.com/office/powerpoint/2010/main" val="19432268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rayfish | Description, Size, Habitat, Diet, &amp; Facts | Britannica">
            <a:extLst>
              <a:ext uri="{FF2B5EF4-FFF2-40B4-BE49-F238E27FC236}">
                <a16:creationId xmlns:a16="http://schemas.microsoft.com/office/drawing/2014/main" id="{A4E58A91-28FB-0AD0-E630-48AD4C9983C5}"/>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9841" b="96907" l="10000" r="90000">
                        <a14:foregroundMark x1="49625" y1="50797" x2="49625" y2="50797"/>
                        <a14:foregroundMark x1="47438" y1="46579" x2="47438" y2="46579"/>
                        <a14:foregroundMark x1="45875" y1="43205" x2="45875" y2="43205"/>
                        <a14:foregroundMark x1="51125" y1="53515" x2="51125" y2="53515"/>
                        <a14:foregroundMark x1="40866" y1="60942" x2="42625" y2="60356"/>
                        <a14:foregroundMark x1="34750" y1="62980" x2="36147" y2="62515"/>
                        <a14:foregroundMark x1="45063" y1="41987" x2="45438" y2="42549"/>
                        <a14:foregroundMark x1="46688" y1="44517" x2="46688" y2="44517"/>
                        <a14:foregroundMark x1="38313" y1="61668" x2="38313" y2="61668"/>
                        <a14:foregroundMark x1="44000" y1="93158" x2="44000" y2="93158"/>
                        <a14:foregroundMark x1="41313" y1="90722" x2="41313" y2="90722"/>
                        <a14:foregroundMark x1="85938" y1="96907" x2="85938" y2="96907"/>
                        <a14:foregroundMark x1="87000" y1="94752" x2="87000" y2="94752"/>
                        <a14:foregroundMark x1="74486" y1="59649" x2="74220" y2="59612"/>
                        <a14:foregroundMark x1="78565" y1="60210" x2="77593" y2="60076"/>
                        <a14:foregroundMark x1="81000" y1="60544" x2="80411" y2="60463"/>
                        <a14:foregroundMark x1="74000" y1="59981" x2="74284" y2="60081"/>
                        <a14:foregroundMark x1="70813" y1="58857" x2="71857" y2="59225"/>
                        <a14:backgroundMark x1="36625" y1="41143" x2="36625" y2="41143"/>
                        <a14:backgroundMark x1="36625" y1="41143" x2="27688" y2="51078"/>
                        <a14:backgroundMark x1="27688" y1="51078" x2="23563" y2="60918"/>
                        <a14:backgroundMark x1="23563" y1="60918" x2="29000" y2="80600"/>
                        <a14:backgroundMark x1="29000" y1="80600" x2="41063" y2="78444"/>
                        <a14:backgroundMark x1="41063" y1="78444" x2="43563" y2="72540"/>
                        <a14:backgroundMark x1="40625" y1="52952" x2="45313" y2="54358"/>
                        <a14:backgroundMark x1="43313" y1="80600" x2="45313" y2="78444"/>
                        <a14:backgroundMark x1="34864" y1="64771" x2="37625" y2="66448"/>
                        <a14:backgroundMark x1="30375" y1="62043" x2="34227" y2="64383"/>
                        <a14:backgroundMark x1="36625" y1="59700" x2="36625" y2="59700"/>
                        <a14:backgroundMark x1="33250" y1="60262" x2="41625" y2="59044"/>
                        <a14:backgroundMark x1="36813" y1="60918" x2="41188" y2="60731"/>
                        <a14:backgroundMark x1="42750" y1="60731" x2="42750" y2="60731"/>
                        <a14:backgroundMark x1="42750" y1="60731" x2="42750" y2="60731"/>
                        <a14:backgroundMark x1="81000" y1="90440" x2="81000" y2="90440"/>
                        <a14:backgroundMark x1="81000" y1="90440" x2="81438" y2="92127"/>
                        <a14:backgroundMark x1="61625" y1="40300" x2="71000" y2="48828"/>
                        <a14:backgroundMark x1="71000" y1="48828" x2="82375" y2="43393"/>
                        <a14:backgroundMark x1="82375" y1="43393" x2="70875" y2="37863"/>
                        <a14:backgroundMark x1="70875" y1="37863" x2="72688" y2="50422"/>
                        <a14:backgroundMark x1="72688" y1="50422" x2="60125" y2="51734"/>
                        <a14:backgroundMark x1="60125" y1="51734" x2="57000" y2="40487"/>
                        <a14:backgroundMark x1="57000" y1="40487" x2="66500" y2="42362"/>
                        <a14:backgroundMark x1="66500" y1="42362" x2="74500" y2="53796"/>
                        <a14:backgroundMark x1="74500" y1="53796" x2="83625" y2="40206"/>
                        <a14:backgroundMark x1="83625" y1="40206" x2="84750" y2="34208"/>
                        <a14:backgroundMark x1="73063" y1="63168" x2="73063" y2="63168"/>
                        <a14:backgroundMark x1="73063" y1="63168" x2="77688" y2="65417"/>
                        <a14:backgroundMark x1="77688" y1="65417" x2="77688" y2="65417"/>
                        <a14:backgroundMark x1="74813" y1="58950" x2="77813" y2="59606"/>
                        <a14:backgroundMark x1="72188" y1="58669" x2="74000" y2="59981"/>
                        <a14:backgroundMark x1="78625" y1="60075" x2="80500" y2="60262"/>
                      </a14:backgroundRemoval>
                    </a14:imgEffect>
                  </a14:imgLayer>
                </a14:imgProps>
              </a:ext>
              <a:ext uri="{28A0092B-C50C-407E-A947-70E740481C1C}">
                <a14:useLocalDpi xmlns:a14="http://schemas.microsoft.com/office/drawing/2010/main" val="0"/>
              </a:ext>
            </a:extLst>
          </a:blip>
          <a:srcRect/>
          <a:stretch>
            <a:fillRect/>
          </a:stretch>
        </p:blipFill>
        <p:spPr bwMode="auto">
          <a:xfrm>
            <a:off x="4459852" y="-3852978"/>
            <a:ext cx="10283825"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7D4FD09F-6D6F-D1D8-4155-4CC4902DD1AC}"/>
              </a:ext>
            </a:extLst>
          </p:cNvPr>
          <p:cNvSpPr>
            <a:spLocks noGrp="1"/>
          </p:cNvSpPr>
          <p:nvPr>
            <p:ph type="title"/>
          </p:nvPr>
        </p:nvSpPr>
        <p:spPr/>
        <p:txBody>
          <a:bodyPr/>
          <a:lstStyle/>
          <a:p>
            <a:r>
              <a:rPr lang="en-US" dirty="0"/>
              <a:t>Data Visualization</a:t>
            </a:r>
          </a:p>
        </p:txBody>
      </p:sp>
      <p:sp>
        <p:nvSpPr>
          <p:cNvPr id="10" name="Text Placeholder 9">
            <a:extLst>
              <a:ext uri="{FF2B5EF4-FFF2-40B4-BE49-F238E27FC236}">
                <a16:creationId xmlns:a16="http://schemas.microsoft.com/office/drawing/2014/main" id="{2E506D30-F4E4-7418-FD35-3BEE86004FC9}"/>
              </a:ext>
            </a:extLst>
          </p:cNvPr>
          <p:cNvSpPr>
            <a:spLocks noGrp="1"/>
          </p:cNvSpPr>
          <p:nvPr>
            <p:ph type="body" sz="quarter" idx="11"/>
          </p:nvPr>
        </p:nvSpPr>
        <p:spPr>
          <a:xfrm>
            <a:off x="877824" y="1773936"/>
            <a:ext cx="5146458" cy="1062037"/>
          </a:xfrm>
        </p:spPr>
        <p:txBody>
          <a:bodyPr/>
          <a:lstStyle/>
          <a:p>
            <a:r>
              <a:rPr lang="en-US" dirty="0"/>
              <a:t>Overall Species status of regions</a:t>
            </a:r>
          </a:p>
        </p:txBody>
      </p:sp>
      <p:pic>
        <p:nvPicPr>
          <p:cNvPr id="4" name="Picture 3">
            <a:extLst>
              <a:ext uri="{FF2B5EF4-FFF2-40B4-BE49-F238E27FC236}">
                <a16:creationId xmlns:a16="http://schemas.microsoft.com/office/drawing/2014/main" id="{870814EB-D0FB-F44A-1610-D6C033920B47}"/>
              </a:ext>
            </a:extLst>
          </p:cNvPr>
          <p:cNvPicPr>
            <a:picLocks noChangeAspect="1"/>
          </p:cNvPicPr>
          <p:nvPr/>
        </p:nvPicPr>
        <p:blipFill>
          <a:blip r:embed="rId5"/>
          <a:stretch>
            <a:fillRect/>
          </a:stretch>
        </p:blipFill>
        <p:spPr>
          <a:xfrm>
            <a:off x="7553405" y="2320476"/>
            <a:ext cx="2735516" cy="3488203"/>
          </a:xfrm>
          <a:prstGeom prst="rect">
            <a:avLst/>
          </a:prstGeom>
        </p:spPr>
      </p:pic>
      <p:pic>
        <p:nvPicPr>
          <p:cNvPr id="6" name="Picture 5">
            <a:extLst>
              <a:ext uri="{FF2B5EF4-FFF2-40B4-BE49-F238E27FC236}">
                <a16:creationId xmlns:a16="http://schemas.microsoft.com/office/drawing/2014/main" id="{28292692-1CF6-A3F2-42EB-EF261F8E190D}"/>
              </a:ext>
            </a:extLst>
          </p:cNvPr>
          <p:cNvPicPr>
            <a:picLocks noChangeAspect="1"/>
          </p:cNvPicPr>
          <p:nvPr/>
        </p:nvPicPr>
        <p:blipFill>
          <a:blip r:embed="rId6"/>
          <a:stretch>
            <a:fillRect/>
          </a:stretch>
        </p:blipFill>
        <p:spPr>
          <a:xfrm>
            <a:off x="1784259" y="2320476"/>
            <a:ext cx="5200996" cy="3534657"/>
          </a:xfrm>
          <a:prstGeom prst="rect">
            <a:avLst/>
          </a:prstGeom>
        </p:spPr>
      </p:pic>
    </p:spTree>
    <p:extLst>
      <p:ext uri="{BB962C8B-B14F-4D97-AF65-F5344CB8AC3E}">
        <p14:creationId xmlns:p14="http://schemas.microsoft.com/office/powerpoint/2010/main" val="41182636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Butterfly Identification: A Helpful Cheat Sheet - Birds and Blooms">
            <a:extLst>
              <a:ext uri="{FF2B5EF4-FFF2-40B4-BE49-F238E27FC236}">
                <a16:creationId xmlns:a16="http://schemas.microsoft.com/office/drawing/2014/main" id="{D2F77C92-6FC6-CDC6-743B-97A6EFA4E308}"/>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9984" b="92076" l="10000" r="90000">
                        <a14:foregroundMark x1="23235" y1="89857" x2="22276" y2="90661"/>
                        <a14:foregroundMark x1="24118" y1="82567" x2="24118" y2="82567"/>
                        <a14:foregroundMark x1="24118" y1="82567" x2="24118" y2="82567"/>
                        <a14:backgroundMark x1="23382" y1="86212" x2="31912" y2="80824"/>
                        <a14:backgroundMark x1="31912" y1="80824" x2="39706" y2="71949"/>
                        <a14:backgroundMark x1="22647" y1="90967" x2="19265" y2="94770"/>
                      </a14:backgroundRemoval>
                    </a14:imgEffect>
                  </a14:imgLayer>
                </a14:imgProps>
              </a:ext>
              <a:ext uri="{28A0092B-C50C-407E-A947-70E740481C1C}">
                <a14:useLocalDpi xmlns:a14="http://schemas.microsoft.com/office/drawing/2010/main" val="0"/>
              </a:ext>
            </a:extLst>
          </a:blip>
          <a:srcRect/>
          <a:stretch>
            <a:fillRect/>
          </a:stretch>
        </p:blipFill>
        <p:spPr bwMode="auto">
          <a:xfrm>
            <a:off x="9453884" y="357672"/>
            <a:ext cx="4196994" cy="3894564"/>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7D4FD09F-6D6F-D1D8-4155-4CC4902DD1AC}"/>
              </a:ext>
            </a:extLst>
          </p:cNvPr>
          <p:cNvSpPr>
            <a:spLocks noGrp="1"/>
          </p:cNvSpPr>
          <p:nvPr>
            <p:ph type="title"/>
          </p:nvPr>
        </p:nvSpPr>
        <p:spPr/>
        <p:txBody>
          <a:bodyPr/>
          <a:lstStyle/>
          <a:p>
            <a:r>
              <a:rPr lang="en-US" dirty="0"/>
              <a:t>Data Visualization</a:t>
            </a:r>
          </a:p>
        </p:txBody>
      </p:sp>
      <p:sp>
        <p:nvSpPr>
          <p:cNvPr id="10" name="Text Placeholder 9">
            <a:extLst>
              <a:ext uri="{FF2B5EF4-FFF2-40B4-BE49-F238E27FC236}">
                <a16:creationId xmlns:a16="http://schemas.microsoft.com/office/drawing/2014/main" id="{2E506D30-F4E4-7418-FD35-3BEE86004FC9}"/>
              </a:ext>
            </a:extLst>
          </p:cNvPr>
          <p:cNvSpPr>
            <a:spLocks noGrp="1"/>
          </p:cNvSpPr>
          <p:nvPr>
            <p:ph type="body" sz="quarter" idx="11"/>
          </p:nvPr>
        </p:nvSpPr>
        <p:spPr>
          <a:xfrm>
            <a:off x="877824" y="1773936"/>
            <a:ext cx="5146458" cy="1062037"/>
          </a:xfrm>
        </p:spPr>
        <p:txBody>
          <a:bodyPr/>
          <a:lstStyle/>
          <a:p>
            <a:r>
              <a:rPr lang="en-US" dirty="0"/>
              <a:t>Overall Species status of regions</a:t>
            </a:r>
          </a:p>
        </p:txBody>
      </p:sp>
      <p:pic>
        <p:nvPicPr>
          <p:cNvPr id="11" name="Picture 10">
            <a:extLst>
              <a:ext uri="{FF2B5EF4-FFF2-40B4-BE49-F238E27FC236}">
                <a16:creationId xmlns:a16="http://schemas.microsoft.com/office/drawing/2014/main" id="{61FF7266-30E3-9B6B-EA41-58F441943881}"/>
              </a:ext>
            </a:extLst>
          </p:cNvPr>
          <p:cNvPicPr>
            <a:picLocks noChangeAspect="1"/>
          </p:cNvPicPr>
          <p:nvPr/>
        </p:nvPicPr>
        <p:blipFill>
          <a:blip r:embed="rId5"/>
          <a:stretch>
            <a:fillRect/>
          </a:stretch>
        </p:blipFill>
        <p:spPr>
          <a:xfrm>
            <a:off x="7716594" y="2350026"/>
            <a:ext cx="2795683" cy="3537715"/>
          </a:xfrm>
          <a:prstGeom prst="rect">
            <a:avLst/>
          </a:prstGeom>
        </p:spPr>
      </p:pic>
      <p:pic>
        <p:nvPicPr>
          <p:cNvPr id="13" name="Picture 12">
            <a:extLst>
              <a:ext uri="{FF2B5EF4-FFF2-40B4-BE49-F238E27FC236}">
                <a16:creationId xmlns:a16="http://schemas.microsoft.com/office/drawing/2014/main" id="{0F4124FC-9D6F-3F8A-94AB-3D18F2CF9FED}"/>
              </a:ext>
            </a:extLst>
          </p:cNvPr>
          <p:cNvPicPr>
            <a:picLocks noChangeAspect="1"/>
          </p:cNvPicPr>
          <p:nvPr/>
        </p:nvPicPr>
        <p:blipFill>
          <a:blip r:embed="rId6"/>
          <a:stretch>
            <a:fillRect/>
          </a:stretch>
        </p:blipFill>
        <p:spPr>
          <a:xfrm>
            <a:off x="1113504" y="2350026"/>
            <a:ext cx="6461829" cy="3651196"/>
          </a:xfrm>
          <a:prstGeom prst="rect">
            <a:avLst/>
          </a:prstGeom>
        </p:spPr>
      </p:pic>
    </p:spTree>
    <p:extLst>
      <p:ext uri="{BB962C8B-B14F-4D97-AF65-F5344CB8AC3E}">
        <p14:creationId xmlns:p14="http://schemas.microsoft.com/office/powerpoint/2010/main" val="20659225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Butterfly Identification: A Helpful Cheat Sheet - Birds and Blooms">
            <a:extLst>
              <a:ext uri="{FF2B5EF4-FFF2-40B4-BE49-F238E27FC236}">
                <a16:creationId xmlns:a16="http://schemas.microsoft.com/office/drawing/2014/main" id="{D017C9D7-BA56-628F-BBB1-0965D1C80AD9}"/>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9984" b="92076" l="10000" r="90000">
                        <a14:foregroundMark x1="23235" y1="89857" x2="22276" y2="90661"/>
                        <a14:foregroundMark x1="24118" y1="82567" x2="24118" y2="82567"/>
                        <a14:foregroundMark x1="24118" y1="82567" x2="24118" y2="82567"/>
                        <a14:backgroundMark x1="23382" y1="86212" x2="31912" y2="80824"/>
                        <a14:backgroundMark x1="31912" y1="80824" x2="39706" y2="71949"/>
                        <a14:backgroundMark x1="22647" y1="90967" x2="19265" y2="94770"/>
                      </a14:backgroundRemoval>
                    </a14:imgEffect>
                  </a14:imgLayer>
                </a14:imgProps>
              </a:ext>
              <a:ext uri="{28A0092B-C50C-407E-A947-70E740481C1C}">
                <a14:useLocalDpi xmlns:a14="http://schemas.microsoft.com/office/drawing/2010/main" val="0"/>
              </a:ext>
            </a:extLst>
          </a:blip>
          <a:srcRect/>
          <a:stretch>
            <a:fillRect/>
          </a:stretch>
        </p:blipFill>
        <p:spPr bwMode="auto">
          <a:xfrm>
            <a:off x="9346308" y="402744"/>
            <a:ext cx="4196994" cy="3894564"/>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7D4FD09F-6D6F-D1D8-4155-4CC4902DD1AC}"/>
              </a:ext>
            </a:extLst>
          </p:cNvPr>
          <p:cNvSpPr>
            <a:spLocks noGrp="1"/>
          </p:cNvSpPr>
          <p:nvPr>
            <p:ph type="title"/>
          </p:nvPr>
        </p:nvSpPr>
        <p:spPr/>
        <p:txBody>
          <a:bodyPr/>
          <a:lstStyle/>
          <a:p>
            <a:r>
              <a:rPr lang="en-US" dirty="0"/>
              <a:t>Data Visualization</a:t>
            </a:r>
          </a:p>
        </p:txBody>
      </p:sp>
      <p:sp>
        <p:nvSpPr>
          <p:cNvPr id="10" name="Text Placeholder 9">
            <a:extLst>
              <a:ext uri="{FF2B5EF4-FFF2-40B4-BE49-F238E27FC236}">
                <a16:creationId xmlns:a16="http://schemas.microsoft.com/office/drawing/2014/main" id="{2E506D30-F4E4-7418-FD35-3BEE86004FC9}"/>
              </a:ext>
            </a:extLst>
          </p:cNvPr>
          <p:cNvSpPr>
            <a:spLocks noGrp="1"/>
          </p:cNvSpPr>
          <p:nvPr>
            <p:ph type="body" sz="quarter" idx="11"/>
          </p:nvPr>
        </p:nvSpPr>
        <p:spPr>
          <a:xfrm>
            <a:off x="877824" y="1773936"/>
            <a:ext cx="5146458" cy="1062037"/>
          </a:xfrm>
        </p:spPr>
        <p:txBody>
          <a:bodyPr/>
          <a:lstStyle/>
          <a:p>
            <a:r>
              <a:rPr lang="en-US" dirty="0"/>
              <a:t>Overall Species status of regions</a:t>
            </a:r>
          </a:p>
        </p:txBody>
      </p:sp>
      <p:pic>
        <p:nvPicPr>
          <p:cNvPr id="13" name="Picture 12">
            <a:extLst>
              <a:ext uri="{FF2B5EF4-FFF2-40B4-BE49-F238E27FC236}">
                <a16:creationId xmlns:a16="http://schemas.microsoft.com/office/drawing/2014/main" id="{0F4124FC-9D6F-3F8A-94AB-3D18F2CF9FED}"/>
              </a:ext>
            </a:extLst>
          </p:cNvPr>
          <p:cNvPicPr>
            <a:picLocks noChangeAspect="1"/>
          </p:cNvPicPr>
          <p:nvPr/>
        </p:nvPicPr>
        <p:blipFill>
          <a:blip r:embed="rId5"/>
          <a:stretch>
            <a:fillRect/>
          </a:stretch>
        </p:blipFill>
        <p:spPr>
          <a:xfrm>
            <a:off x="1113504" y="2350026"/>
            <a:ext cx="6461829" cy="3651196"/>
          </a:xfrm>
          <a:prstGeom prst="rect">
            <a:avLst/>
          </a:prstGeom>
        </p:spPr>
      </p:pic>
      <p:pic>
        <p:nvPicPr>
          <p:cNvPr id="4" name="Picture 3">
            <a:extLst>
              <a:ext uri="{FF2B5EF4-FFF2-40B4-BE49-F238E27FC236}">
                <a16:creationId xmlns:a16="http://schemas.microsoft.com/office/drawing/2014/main" id="{1FB653E1-A448-853E-4225-293EAA30C8A7}"/>
              </a:ext>
            </a:extLst>
          </p:cNvPr>
          <p:cNvPicPr>
            <a:picLocks noChangeAspect="1"/>
          </p:cNvPicPr>
          <p:nvPr/>
        </p:nvPicPr>
        <p:blipFill>
          <a:blip r:embed="rId6"/>
          <a:stretch>
            <a:fillRect/>
          </a:stretch>
        </p:blipFill>
        <p:spPr>
          <a:xfrm>
            <a:off x="7811013" y="2350026"/>
            <a:ext cx="2583518" cy="3651196"/>
          </a:xfrm>
          <a:prstGeom prst="rect">
            <a:avLst/>
          </a:prstGeom>
        </p:spPr>
      </p:pic>
    </p:spTree>
    <p:extLst>
      <p:ext uri="{BB962C8B-B14F-4D97-AF65-F5344CB8AC3E}">
        <p14:creationId xmlns:p14="http://schemas.microsoft.com/office/powerpoint/2010/main" val="41877464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Amazing facts and secrets of sea sponges | Spongean">
            <a:extLst>
              <a:ext uri="{FF2B5EF4-FFF2-40B4-BE49-F238E27FC236}">
                <a16:creationId xmlns:a16="http://schemas.microsoft.com/office/drawing/2014/main" id="{CBD2B8C6-AB83-10A6-C1EC-0256479835F0}"/>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rot="13133699">
            <a:off x="8978002" y="360692"/>
            <a:ext cx="4935706" cy="3284488"/>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7D4FD09F-6D6F-D1D8-4155-4CC4902DD1AC}"/>
              </a:ext>
            </a:extLst>
          </p:cNvPr>
          <p:cNvSpPr>
            <a:spLocks noGrp="1"/>
          </p:cNvSpPr>
          <p:nvPr>
            <p:ph type="title"/>
          </p:nvPr>
        </p:nvSpPr>
        <p:spPr/>
        <p:txBody>
          <a:bodyPr/>
          <a:lstStyle/>
          <a:p>
            <a:r>
              <a:rPr lang="en-US" dirty="0"/>
              <a:t>Data Visualization</a:t>
            </a:r>
          </a:p>
        </p:txBody>
      </p:sp>
      <p:sp>
        <p:nvSpPr>
          <p:cNvPr id="10" name="Text Placeholder 9">
            <a:extLst>
              <a:ext uri="{FF2B5EF4-FFF2-40B4-BE49-F238E27FC236}">
                <a16:creationId xmlns:a16="http://schemas.microsoft.com/office/drawing/2014/main" id="{2E506D30-F4E4-7418-FD35-3BEE86004FC9}"/>
              </a:ext>
            </a:extLst>
          </p:cNvPr>
          <p:cNvSpPr>
            <a:spLocks noGrp="1"/>
          </p:cNvSpPr>
          <p:nvPr>
            <p:ph type="body" sz="quarter" idx="11"/>
          </p:nvPr>
        </p:nvSpPr>
        <p:spPr>
          <a:xfrm>
            <a:off x="877824" y="1773936"/>
            <a:ext cx="5146458" cy="1062037"/>
          </a:xfrm>
        </p:spPr>
        <p:txBody>
          <a:bodyPr/>
          <a:lstStyle/>
          <a:p>
            <a:r>
              <a:rPr lang="en-US" dirty="0"/>
              <a:t>Overall Species status of regions</a:t>
            </a:r>
          </a:p>
        </p:txBody>
      </p:sp>
      <p:pic>
        <p:nvPicPr>
          <p:cNvPr id="5" name="Picture 4">
            <a:extLst>
              <a:ext uri="{FF2B5EF4-FFF2-40B4-BE49-F238E27FC236}">
                <a16:creationId xmlns:a16="http://schemas.microsoft.com/office/drawing/2014/main" id="{60A0BBB8-BEEF-0B76-9A67-FF2C09DE5356}"/>
              </a:ext>
            </a:extLst>
          </p:cNvPr>
          <p:cNvPicPr>
            <a:picLocks noChangeAspect="1"/>
          </p:cNvPicPr>
          <p:nvPr/>
        </p:nvPicPr>
        <p:blipFill>
          <a:blip r:embed="rId5"/>
          <a:stretch>
            <a:fillRect/>
          </a:stretch>
        </p:blipFill>
        <p:spPr>
          <a:xfrm>
            <a:off x="535686" y="2373078"/>
            <a:ext cx="6953250" cy="3933825"/>
          </a:xfrm>
          <a:prstGeom prst="rect">
            <a:avLst/>
          </a:prstGeom>
        </p:spPr>
      </p:pic>
      <p:pic>
        <p:nvPicPr>
          <p:cNvPr id="7" name="Picture 6">
            <a:extLst>
              <a:ext uri="{FF2B5EF4-FFF2-40B4-BE49-F238E27FC236}">
                <a16:creationId xmlns:a16="http://schemas.microsoft.com/office/drawing/2014/main" id="{FEBCC74D-4CAF-667E-0220-5FED13F4ECE7}"/>
              </a:ext>
            </a:extLst>
          </p:cNvPr>
          <p:cNvPicPr>
            <a:picLocks noChangeAspect="1"/>
          </p:cNvPicPr>
          <p:nvPr/>
        </p:nvPicPr>
        <p:blipFill>
          <a:blip r:embed="rId6"/>
          <a:stretch>
            <a:fillRect/>
          </a:stretch>
        </p:blipFill>
        <p:spPr>
          <a:xfrm>
            <a:off x="7653933" y="2376977"/>
            <a:ext cx="3528774" cy="3929925"/>
          </a:xfrm>
          <a:prstGeom prst="rect">
            <a:avLst/>
          </a:prstGeom>
        </p:spPr>
      </p:pic>
    </p:spTree>
    <p:extLst>
      <p:ext uri="{BB962C8B-B14F-4D97-AF65-F5344CB8AC3E}">
        <p14:creationId xmlns:p14="http://schemas.microsoft.com/office/powerpoint/2010/main" val="17505955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C328FD2-C467-9ED1-1223-8F5D74856EFA}"/>
              </a:ext>
            </a:extLst>
          </p:cNvPr>
          <p:cNvSpPr>
            <a:spLocks noGrp="1"/>
          </p:cNvSpPr>
          <p:nvPr>
            <p:ph type="title"/>
          </p:nvPr>
        </p:nvSpPr>
        <p:spPr/>
        <p:txBody>
          <a:bodyPr/>
          <a:lstStyle/>
          <a:p>
            <a:r>
              <a:rPr lang="en-US" dirty="0"/>
              <a:t>About Project</a:t>
            </a:r>
          </a:p>
        </p:txBody>
      </p:sp>
      <p:sp>
        <p:nvSpPr>
          <p:cNvPr id="3" name="Text Placeholder 2">
            <a:extLst>
              <a:ext uri="{FF2B5EF4-FFF2-40B4-BE49-F238E27FC236}">
                <a16:creationId xmlns:a16="http://schemas.microsoft.com/office/drawing/2014/main" id="{A407C00E-4148-C57A-A22F-69773F3FF0D0}"/>
              </a:ext>
            </a:extLst>
          </p:cNvPr>
          <p:cNvSpPr>
            <a:spLocks noGrp="1"/>
          </p:cNvSpPr>
          <p:nvPr>
            <p:ph type="body" idx="1"/>
          </p:nvPr>
        </p:nvSpPr>
        <p:spPr/>
        <p:txBody>
          <a:bodyPr/>
          <a:lstStyle/>
          <a:p>
            <a:r>
              <a:rPr lang="en-CA" dirty="0"/>
              <a:t>Visualization of the conservation status of various species across Canadian provinces, highlighting their ecological significance and protection needs.</a:t>
            </a:r>
            <a:endParaRPr lang="en-US" dirty="0"/>
          </a:p>
        </p:txBody>
      </p:sp>
      <p:pic>
        <p:nvPicPr>
          <p:cNvPr id="5" name="Picture Placeholder 4" descr="Close-up of peacock feathers">
            <a:extLst>
              <a:ext uri="{FF2B5EF4-FFF2-40B4-BE49-F238E27FC236}">
                <a16:creationId xmlns:a16="http://schemas.microsoft.com/office/drawing/2014/main" id="{9D23B1F9-0E7C-5982-B795-2E41A6B39ECD}"/>
              </a:ext>
            </a:extLst>
          </p:cNvPr>
          <p:cNvPicPr>
            <a:picLocks noGrp="1" noChangeAspect="1"/>
          </p:cNvPicPr>
          <p:nvPr>
            <p:ph type="pic" sz="quarter" idx="10"/>
          </p:nvPr>
        </p:nvPicPr>
        <p:blipFill rotWithShape="1">
          <a:blip r:embed="rId3"/>
          <a:srcRect l="18353" r="18353"/>
          <a:stretch/>
        </p:blipFill>
        <p:spPr/>
      </p:pic>
    </p:spTree>
    <p:extLst>
      <p:ext uri="{BB962C8B-B14F-4D97-AF65-F5344CB8AC3E}">
        <p14:creationId xmlns:p14="http://schemas.microsoft.com/office/powerpoint/2010/main" val="39055250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ow Do Snails Get Their Shells? | HowStuffWorks">
            <a:extLst>
              <a:ext uri="{FF2B5EF4-FFF2-40B4-BE49-F238E27FC236}">
                <a16:creationId xmlns:a16="http://schemas.microsoft.com/office/drawing/2014/main" id="{1C74C128-B8FB-DBB8-100C-745E3FDE654E}"/>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8971" b="91912" l="7025" r="90000">
                        <a14:foregroundMark x1="25785" y1="9853" x2="30992" y2="9265"/>
                        <a14:foregroundMark x1="30992" y1="9265" x2="37190" y2="12500"/>
                        <a14:foregroundMark x1="37190" y1="12500" x2="43554" y2="21176"/>
                        <a14:foregroundMark x1="9752" y1="30441" x2="10661" y2="52206"/>
                        <a14:foregroundMark x1="7190" y1="40147" x2="9339" y2="28529"/>
                        <a14:foregroundMark x1="24628" y1="8971" x2="20331" y2="10735"/>
                        <a14:foregroundMark x1="20331" y1="10735" x2="16860" y2="14853"/>
                        <a14:foregroundMark x1="20083" y1="10882" x2="15041" y2="14559"/>
                        <a14:foregroundMark x1="15041" y1="15882" x2="10992" y2="30441"/>
                        <a14:foregroundMark x1="8760" y1="29559" x2="10413" y2="27206"/>
                        <a14:foregroundMark x1="9339" y1="28382" x2="12645" y2="20000"/>
                        <a14:foregroundMark x1="24628" y1="71029" x2="29587" y2="73235"/>
                        <a14:foregroundMark x1="29587" y1="73235" x2="30248" y2="74853"/>
                        <a14:foregroundMark x1="23636" y1="70441" x2="28760" y2="74412"/>
                        <a14:foregroundMark x1="28760" y1="74412" x2="40000" y2="89706"/>
                        <a14:foregroundMark x1="40000" y1="89706" x2="51157" y2="91912"/>
                        <a14:foregroundMark x1="51157" y1="91912" x2="58512" y2="90882"/>
                        <a14:backgroundMark x1="52479" y1="41912" x2="51983" y2="49559"/>
                        <a14:backgroundMark x1="51983" y1="49559" x2="56364" y2="45147"/>
                        <a14:backgroundMark x1="56364" y1="45147" x2="55950" y2="36765"/>
                        <a14:backgroundMark x1="55950" y1="36765" x2="54380" y2="37206"/>
                      </a14:backgroundRemoval>
                    </a14:imgEffect>
                  </a14:imgLayer>
                </a14:imgProps>
              </a:ext>
              <a:ext uri="{28A0092B-C50C-407E-A947-70E740481C1C}">
                <a14:useLocalDpi xmlns:a14="http://schemas.microsoft.com/office/drawing/2010/main" val="0"/>
              </a:ext>
            </a:extLst>
          </a:blip>
          <a:srcRect/>
          <a:stretch>
            <a:fillRect/>
          </a:stretch>
        </p:blipFill>
        <p:spPr bwMode="auto">
          <a:xfrm>
            <a:off x="8278089" y="-575737"/>
            <a:ext cx="7641406" cy="4294344"/>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7D4FD09F-6D6F-D1D8-4155-4CC4902DD1AC}"/>
              </a:ext>
            </a:extLst>
          </p:cNvPr>
          <p:cNvSpPr>
            <a:spLocks noGrp="1"/>
          </p:cNvSpPr>
          <p:nvPr>
            <p:ph type="title"/>
          </p:nvPr>
        </p:nvSpPr>
        <p:spPr/>
        <p:txBody>
          <a:bodyPr/>
          <a:lstStyle/>
          <a:p>
            <a:r>
              <a:rPr lang="en-US" dirty="0"/>
              <a:t>Data Visualization</a:t>
            </a:r>
          </a:p>
        </p:txBody>
      </p:sp>
      <p:sp>
        <p:nvSpPr>
          <p:cNvPr id="10" name="Text Placeholder 9">
            <a:extLst>
              <a:ext uri="{FF2B5EF4-FFF2-40B4-BE49-F238E27FC236}">
                <a16:creationId xmlns:a16="http://schemas.microsoft.com/office/drawing/2014/main" id="{2E506D30-F4E4-7418-FD35-3BEE86004FC9}"/>
              </a:ext>
            </a:extLst>
          </p:cNvPr>
          <p:cNvSpPr>
            <a:spLocks noGrp="1"/>
          </p:cNvSpPr>
          <p:nvPr>
            <p:ph type="body" sz="quarter" idx="11"/>
          </p:nvPr>
        </p:nvSpPr>
        <p:spPr>
          <a:xfrm>
            <a:off x="877824" y="1773936"/>
            <a:ext cx="5146458" cy="1062037"/>
          </a:xfrm>
        </p:spPr>
        <p:txBody>
          <a:bodyPr/>
          <a:lstStyle/>
          <a:p>
            <a:r>
              <a:rPr lang="en-US" dirty="0"/>
              <a:t>Overall Species status of regions</a:t>
            </a:r>
          </a:p>
        </p:txBody>
      </p:sp>
      <p:pic>
        <p:nvPicPr>
          <p:cNvPr id="4" name="Picture 3">
            <a:extLst>
              <a:ext uri="{FF2B5EF4-FFF2-40B4-BE49-F238E27FC236}">
                <a16:creationId xmlns:a16="http://schemas.microsoft.com/office/drawing/2014/main" id="{DBEB91A8-647F-0832-38B6-5B145D21532B}"/>
              </a:ext>
            </a:extLst>
          </p:cNvPr>
          <p:cNvPicPr>
            <a:picLocks noChangeAspect="1"/>
          </p:cNvPicPr>
          <p:nvPr/>
        </p:nvPicPr>
        <p:blipFill>
          <a:blip r:embed="rId5"/>
          <a:stretch>
            <a:fillRect/>
          </a:stretch>
        </p:blipFill>
        <p:spPr>
          <a:xfrm>
            <a:off x="644904" y="2376977"/>
            <a:ext cx="6412185" cy="3612374"/>
          </a:xfrm>
          <a:prstGeom prst="rect">
            <a:avLst/>
          </a:prstGeom>
        </p:spPr>
      </p:pic>
      <p:pic>
        <p:nvPicPr>
          <p:cNvPr id="8" name="Picture 7">
            <a:extLst>
              <a:ext uri="{FF2B5EF4-FFF2-40B4-BE49-F238E27FC236}">
                <a16:creationId xmlns:a16="http://schemas.microsoft.com/office/drawing/2014/main" id="{45787074-1DFC-87A1-D8C4-CC857FA610CB}"/>
              </a:ext>
            </a:extLst>
          </p:cNvPr>
          <p:cNvPicPr>
            <a:picLocks noChangeAspect="1"/>
          </p:cNvPicPr>
          <p:nvPr/>
        </p:nvPicPr>
        <p:blipFill>
          <a:blip r:embed="rId6"/>
          <a:stretch>
            <a:fillRect/>
          </a:stretch>
        </p:blipFill>
        <p:spPr>
          <a:xfrm>
            <a:off x="7607192" y="2376977"/>
            <a:ext cx="3472143" cy="3618479"/>
          </a:xfrm>
          <a:prstGeom prst="rect">
            <a:avLst/>
          </a:prstGeom>
        </p:spPr>
      </p:pic>
    </p:spTree>
    <p:extLst>
      <p:ext uri="{BB962C8B-B14F-4D97-AF65-F5344CB8AC3E}">
        <p14:creationId xmlns:p14="http://schemas.microsoft.com/office/powerpoint/2010/main" val="21702146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A3349"/>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B60146-508A-99D4-4EB9-FE476A40DC56}"/>
              </a:ext>
            </a:extLst>
          </p:cNvPr>
          <p:cNvSpPr>
            <a:spLocks noGrp="1"/>
          </p:cNvSpPr>
          <p:nvPr>
            <p:ph type="title"/>
          </p:nvPr>
        </p:nvSpPr>
        <p:spPr>
          <a:xfrm>
            <a:off x="6775935" y="2642616"/>
            <a:ext cx="4416552" cy="1572768"/>
          </a:xfrm>
        </p:spPr>
        <p:txBody>
          <a:bodyPr/>
          <a:lstStyle/>
          <a:p>
            <a:r>
              <a:rPr lang="en-US" sz="19900" dirty="0"/>
              <a:t>04</a:t>
            </a:r>
          </a:p>
        </p:txBody>
      </p:sp>
      <p:sp>
        <p:nvSpPr>
          <p:cNvPr id="4" name="Text Placeholder 3">
            <a:extLst>
              <a:ext uri="{FF2B5EF4-FFF2-40B4-BE49-F238E27FC236}">
                <a16:creationId xmlns:a16="http://schemas.microsoft.com/office/drawing/2014/main" id="{720081C9-330C-9158-0336-4B0F327A3BF1}"/>
              </a:ext>
            </a:extLst>
          </p:cNvPr>
          <p:cNvSpPr>
            <a:spLocks noGrp="1"/>
          </p:cNvSpPr>
          <p:nvPr>
            <p:ph type="body" idx="1"/>
          </p:nvPr>
        </p:nvSpPr>
        <p:spPr>
          <a:xfrm>
            <a:off x="6775935" y="3908552"/>
            <a:ext cx="4242816" cy="2350008"/>
          </a:xfrm>
        </p:spPr>
        <p:txBody>
          <a:bodyPr/>
          <a:lstStyle/>
          <a:p>
            <a:r>
              <a:rPr lang="en-US" sz="2400" dirty="0">
                <a:latin typeface="+mj-lt"/>
              </a:rPr>
              <a:t>Outcomes and Highlights</a:t>
            </a:r>
          </a:p>
        </p:txBody>
      </p:sp>
      <p:sp>
        <p:nvSpPr>
          <p:cNvPr id="6" name="AutoShape 2" descr="Lichens Are in an Evolutionary Race Against Climate Change | Smithsonian">
            <a:extLst>
              <a:ext uri="{FF2B5EF4-FFF2-40B4-BE49-F238E27FC236}">
                <a16:creationId xmlns:a16="http://schemas.microsoft.com/office/drawing/2014/main" id="{0CFE10F0-F9CF-FFFF-F3E1-7B72B5723ED8}"/>
              </a:ext>
            </a:extLst>
          </p:cNvPr>
          <p:cNvSpPr>
            <a:spLocks noChangeAspect="1" noChangeArrowheads="1"/>
          </p:cNvSpPr>
          <p:nvPr/>
        </p:nvSpPr>
        <p:spPr bwMode="auto">
          <a:xfrm>
            <a:off x="5943600" y="3276600"/>
            <a:ext cx="4740656" cy="474065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6" descr="Lichens Are in an Evolutionary Race Against Climate Change | Smithsonian">
            <a:extLst>
              <a:ext uri="{FF2B5EF4-FFF2-40B4-BE49-F238E27FC236}">
                <a16:creationId xmlns:a16="http://schemas.microsoft.com/office/drawing/2014/main" id="{01E8F3CD-1196-5315-561E-38B4CDE0E957}"/>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 name="Picture Placeholder 1">
            <a:extLst>
              <a:ext uri="{FF2B5EF4-FFF2-40B4-BE49-F238E27FC236}">
                <a16:creationId xmlns:a16="http://schemas.microsoft.com/office/drawing/2014/main" id="{A4D448DB-C63A-CC10-649F-80A40A7CF41C}"/>
              </a:ext>
            </a:extLst>
          </p:cNvPr>
          <p:cNvSpPr>
            <a:spLocks noGrp="1"/>
          </p:cNvSpPr>
          <p:nvPr>
            <p:ph type="pic" sz="quarter" idx="10"/>
          </p:nvPr>
        </p:nvSpPr>
        <p:spPr/>
      </p:sp>
      <p:pic>
        <p:nvPicPr>
          <p:cNvPr id="1026" name="Picture 2" descr="13 Endangered Marine Species in 2023 | Earth.Org">
            <a:extLst>
              <a:ext uri="{FF2B5EF4-FFF2-40B4-BE49-F238E27FC236}">
                <a16:creationId xmlns:a16="http://schemas.microsoft.com/office/drawing/2014/main" id="{607E7C71-F102-00E7-68F8-2C3446F262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13792" y="0"/>
            <a:ext cx="109728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17979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301AC2C6-E7E2-C85C-29AC-71DC976E4BC1}"/>
              </a:ext>
            </a:extLst>
          </p:cNvPr>
          <p:cNvSpPr>
            <a:spLocks noGrp="1"/>
          </p:cNvSpPr>
          <p:nvPr>
            <p:ph type="title"/>
          </p:nvPr>
        </p:nvSpPr>
        <p:spPr>
          <a:xfrm>
            <a:off x="877824" y="347472"/>
            <a:ext cx="4160520" cy="1453896"/>
          </a:xfrm>
        </p:spPr>
        <p:txBody>
          <a:bodyPr/>
          <a:lstStyle/>
          <a:p>
            <a:r>
              <a:rPr lang="en-US" dirty="0"/>
              <a:t>Highlights</a:t>
            </a:r>
          </a:p>
        </p:txBody>
      </p:sp>
      <p:sp>
        <p:nvSpPr>
          <p:cNvPr id="3" name="Text Placeholder 2">
            <a:extLst>
              <a:ext uri="{FF2B5EF4-FFF2-40B4-BE49-F238E27FC236}">
                <a16:creationId xmlns:a16="http://schemas.microsoft.com/office/drawing/2014/main" id="{D459CDF0-A544-5BD3-AD1C-5FEFE9DFF684}"/>
              </a:ext>
            </a:extLst>
          </p:cNvPr>
          <p:cNvSpPr>
            <a:spLocks noGrp="1"/>
          </p:cNvSpPr>
          <p:nvPr>
            <p:ph type="body" idx="1"/>
          </p:nvPr>
        </p:nvSpPr>
        <p:spPr>
          <a:xfrm>
            <a:off x="6007607" y="550344"/>
            <a:ext cx="4160520" cy="292608"/>
          </a:xfrm>
        </p:spPr>
        <p:txBody>
          <a:bodyPr/>
          <a:lstStyle/>
          <a:p>
            <a:r>
              <a:rPr lang="en-US" sz="1600" dirty="0"/>
              <a:t>Provincial Highlights</a:t>
            </a:r>
          </a:p>
        </p:txBody>
      </p:sp>
      <p:sp>
        <p:nvSpPr>
          <p:cNvPr id="5" name="Text Placeholder 4">
            <a:extLst>
              <a:ext uri="{FF2B5EF4-FFF2-40B4-BE49-F238E27FC236}">
                <a16:creationId xmlns:a16="http://schemas.microsoft.com/office/drawing/2014/main" id="{32A973E9-D9F9-205F-FE1D-2F9EC76A04E8}"/>
              </a:ext>
            </a:extLst>
          </p:cNvPr>
          <p:cNvSpPr>
            <a:spLocks noGrp="1"/>
          </p:cNvSpPr>
          <p:nvPr>
            <p:ph type="body" sz="quarter" idx="3"/>
          </p:nvPr>
        </p:nvSpPr>
        <p:spPr/>
        <p:txBody>
          <a:bodyPr/>
          <a:lstStyle/>
          <a:p>
            <a:r>
              <a:rPr lang="en-US" sz="1600" dirty="0"/>
              <a:t>Status Highlights</a:t>
            </a:r>
          </a:p>
        </p:txBody>
      </p:sp>
      <p:pic>
        <p:nvPicPr>
          <p:cNvPr id="26" name="Picture Placeholder 25" descr="Patterned coral against blue&#10;">
            <a:extLst>
              <a:ext uri="{FF2B5EF4-FFF2-40B4-BE49-F238E27FC236}">
                <a16:creationId xmlns:a16="http://schemas.microsoft.com/office/drawing/2014/main" id="{A59349F3-8651-2ED7-8A24-59C80D38B81F}"/>
              </a:ext>
            </a:extLst>
          </p:cNvPr>
          <p:cNvPicPr>
            <a:picLocks noGrp="1" noChangeAspect="1"/>
          </p:cNvPicPr>
          <p:nvPr>
            <p:ph type="pic" sz="quarter" idx="10"/>
          </p:nvPr>
        </p:nvPicPr>
        <p:blipFill rotWithShape="1">
          <a:blip r:embed="rId3" cstate="email">
            <a:extLst>
              <a:ext uri="{28A0092B-C50C-407E-A947-70E740481C1C}">
                <a14:useLocalDpi xmlns:a14="http://schemas.microsoft.com/office/drawing/2010/main"/>
              </a:ext>
            </a:extLst>
          </a:blip>
          <a:srcRect t="68" r="44623" b="68"/>
          <a:stretch/>
        </p:blipFill>
        <p:spPr>
          <a:xfrm>
            <a:off x="-1580170" y="4080516"/>
            <a:ext cx="6751525" cy="2770632"/>
          </a:xfrm>
        </p:spPr>
      </p:pic>
      <p:sp>
        <p:nvSpPr>
          <p:cNvPr id="13" name="Content Placeholder 12">
            <a:extLst>
              <a:ext uri="{FF2B5EF4-FFF2-40B4-BE49-F238E27FC236}">
                <a16:creationId xmlns:a16="http://schemas.microsoft.com/office/drawing/2014/main" id="{961D29FB-0ACA-D3D9-8C7D-50F907645706}"/>
              </a:ext>
            </a:extLst>
          </p:cNvPr>
          <p:cNvSpPr>
            <a:spLocks noGrp="1"/>
          </p:cNvSpPr>
          <p:nvPr>
            <p:ph sz="quarter" idx="4"/>
          </p:nvPr>
        </p:nvSpPr>
        <p:spPr/>
        <p:txBody>
          <a:bodyPr/>
          <a:lstStyle/>
          <a:p>
            <a:r>
              <a:rPr lang="en-US" sz="1600" dirty="0"/>
              <a:t>Vascular plants has the highest number of species who are Secure.</a:t>
            </a:r>
            <a:br>
              <a:rPr lang="en-US" sz="1600" dirty="0"/>
            </a:br>
            <a:endParaRPr lang="en-US" sz="1600" dirty="0"/>
          </a:p>
          <a:p>
            <a:r>
              <a:rPr lang="en-US" sz="1600" dirty="0"/>
              <a:t>Insects – Butterfly has the highest number of Apparently Secure species</a:t>
            </a:r>
            <a:br>
              <a:rPr lang="en-US" sz="1600" dirty="0"/>
            </a:br>
            <a:endParaRPr lang="en-US" sz="1600" dirty="0"/>
          </a:p>
          <a:p>
            <a:r>
              <a:rPr lang="en-US" sz="1600" dirty="0"/>
              <a:t>Marine Invertebrates has the least number of species and most of them are extinct </a:t>
            </a:r>
          </a:p>
        </p:txBody>
      </p:sp>
      <p:sp>
        <p:nvSpPr>
          <p:cNvPr id="4" name="Content Placeholder 3">
            <a:extLst>
              <a:ext uri="{FF2B5EF4-FFF2-40B4-BE49-F238E27FC236}">
                <a16:creationId xmlns:a16="http://schemas.microsoft.com/office/drawing/2014/main" id="{E8AF5C2F-2F34-7FD6-4040-1B36195015A5}"/>
              </a:ext>
            </a:extLst>
          </p:cNvPr>
          <p:cNvSpPr>
            <a:spLocks noGrp="1"/>
          </p:cNvSpPr>
          <p:nvPr>
            <p:ph sz="half" idx="2"/>
          </p:nvPr>
        </p:nvSpPr>
        <p:spPr>
          <a:xfrm>
            <a:off x="6007607" y="1097296"/>
            <a:ext cx="4911405" cy="1576160"/>
          </a:xfrm>
        </p:spPr>
        <p:txBody>
          <a:bodyPr/>
          <a:lstStyle/>
          <a:p>
            <a:r>
              <a:rPr lang="en-US" sz="1600" dirty="0"/>
              <a:t>Ontario has the highest number of Apparently Secure Species</a:t>
            </a:r>
            <a:br>
              <a:rPr lang="en-US" sz="1600" dirty="0"/>
            </a:br>
            <a:endParaRPr lang="en-US" sz="1600" dirty="0"/>
          </a:p>
          <a:p>
            <a:r>
              <a:rPr lang="en-US" sz="1600" dirty="0"/>
              <a:t>British Columbia has the highest number of Secure Species</a:t>
            </a:r>
            <a:br>
              <a:rPr lang="en-US" sz="1600" dirty="0"/>
            </a:br>
            <a:endParaRPr lang="en-US" sz="1600" dirty="0"/>
          </a:p>
          <a:p>
            <a:r>
              <a:rPr lang="en-US" sz="1600" dirty="0"/>
              <a:t>Alberta has the highest number of Vulnerable Species</a:t>
            </a:r>
            <a:br>
              <a:rPr lang="en-US" sz="1600" dirty="0"/>
            </a:br>
            <a:endParaRPr lang="en-US" sz="1600" dirty="0"/>
          </a:p>
        </p:txBody>
      </p:sp>
    </p:spTree>
    <p:extLst>
      <p:ext uri="{BB962C8B-B14F-4D97-AF65-F5344CB8AC3E}">
        <p14:creationId xmlns:p14="http://schemas.microsoft.com/office/powerpoint/2010/main" val="967634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197E3"/>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6C98D014-9560-25B2-88E7-F4FFE63B8FBE}"/>
              </a:ext>
            </a:extLst>
          </p:cNvPr>
          <p:cNvSpPr/>
          <p:nvPr/>
        </p:nvSpPr>
        <p:spPr>
          <a:xfrm>
            <a:off x="5294376" y="0"/>
            <a:ext cx="6897624" cy="68580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2" name="Title 11">
            <a:extLst>
              <a:ext uri="{FF2B5EF4-FFF2-40B4-BE49-F238E27FC236}">
                <a16:creationId xmlns:a16="http://schemas.microsoft.com/office/drawing/2014/main" id="{301AC2C6-E7E2-C85C-29AC-71DC976E4BC1}"/>
              </a:ext>
            </a:extLst>
          </p:cNvPr>
          <p:cNvSpPr>
            <a:spLocks noGrp="1"/>
          </p:cNvSpPr>
          <p:nvPr>
            <p:ph type="title"/>
          </p:nvPr>
        </p:nvSpPr>
        <p:spPr/>
        <p:txBody>
          <a:bodyPr/>
          <a:lstStyle/>
          <a:p>
            <a:r>
              <a:rPr lang="en-US" dirty="0"/>
              <a:t>Outcomes</a:t>
            </a:r>
          </a:p>
        </p:txBody>
      </p:sp>
      <p:sp>
        <p:nvSpPr>
          <p:cNvPr id="98" name="Slide Number Placeholder 97">
            <a:extLst>
              <a:ext uri="{FF2B5EF4-FFF2-40B4-BE49-F238E27FC236}">
                <a16:creationId xmlns:a16="http://schemas.microsoft.com/office/drawing/2014/main" id="{820AC3B6-8BC3-CF8D-1BA9-D7F24C3721E9}"/>
              </a:ext>
            </a:extLst>
          </p:cNvPr>
          <p:cNvSpPr>
            <a:spLocks noGrp="1"/>
          </p:cNvSpPr>
          <p:nvPr>
            <p:ph type="sldNum" sz="quarter" idx="12"/>
          </p:nvPr>
        </p:nvSpPr>
        <p:spPr/>
        <p:txBody>
          <a:bodyPr/>
          <a:lstStyle/>
          <a:p>
            <a:r>
              <a:rPr lang="en-US" dirty="0"/>
              <a:t>0</a:t>
            </a:r>
            <a:fld id="{8058A7CE-F400-7B46-9E16-10D36E8C32FD}" type="slidenum">
              <a:rPr lang="en-US" smtClean="0"/>
              <a:pPr/>
              <a:t>23</a:t>
            </a:fld>
            <a:endParaRPr lang="en-US" dirty="0"/>
          </a:p>
        </p:txBody>
      </p:sp>
      <p:sp>
        <p:nvSpPr>
          <p:cNvPr id="13" name="Content Placeholder 12">
            <a:extLst>
              <a:ext uri="{FF2B5EF4-FFF2-40B4-BE49-F238E27FC236}">
                <a16:creationId xmlns:a16="http://schemas.microsoft.com/office/drawing/2014/main" id="{961D29FB-0ACA-D3D9-8C7D-50F907645706}"/>
              </a:ext>
            </a:extLst>
          </p:cNvPr>
          <p:cNvSpPr>
            <a:spLocks noGrp="1"/>
          </p:cNvSpPr>
          <p:nvPr>
            <p:ph sz="quarter" idx="4294967295"/>
          </p:nvPr>
        </p:nvSpPr>
        <p:spPr>
          <a:xfrm>
            <a:off x="5675845" y="391347"/>
            <a:ext cx="6516155" cy="4905481"/>
          </a:xfrm>
        </p:spPr>
        <p:txBody>
          <a:bodyPr/>
          <a:lstStyle/>
          <a:p>
            <a:r>
              <a:rPr lang="en-US" sz="2400" dirty="0"/>
              <a:t>Maximum species in Canada are Apparently Secure</a:t>
            </a:r>
            <a:br>
              <a:rPr lang="en-US" dirty="0"/>
            </a:br>
            <a:endParaRPr lang="en-US" dirty="0"/>
          </a:p>
          <a:p>
            <a:r>
              <a:rPr lang="en-US" sz="2400" dirty="0"/>
              <a:t>Shrimp, Cray fish group in British Columbia is Critically imperiled</a:t>
            </a:r>
            <a:br>
              <a:rPr lang="en-US" dirty="0"/>
            </a:br>
            <a:endParaRPr lang="en-US" dirty="0"/>
          </a:p>
          <a:p>
            <a:r>
              <a:rPr lang="en-US" sz="2400" dirty="0"/>
              <a:t>Most marine invertebrates in British Columbia is critically imperiled</a:t>
            </a:r>
          </a:p>
          <a:p>
            <a:endParaRPr lang="en-US" sz="2400" dirty="0"/>
          </a:p>
          <a:p>
            <a:r>
              <a:rPr lang="en-US" sz="2400" dirty="0"/>
              <a:t>Most Species of Insects like Bees and beetles are possibly Extinct in Quebec</a:t>
            </a:r>
          </a:p>
        </p:txBody>
      </p:sp>
      <p:pic>
        <p:nvPicPr>
          <p:cNvPr id="2050" name="Picture 2" descr="State of the Reef Address 2023: Urgent Need for Action to Protect Coral  Reefs - Coral Reef Alliance">
            <a:extLst>
              <a:ext uri="{FF2B5EF4-FFF2-40B4-BE49-F238E27FC236}">
                <a16:creationId xmlns:a16="http://schemas.microsoft.com/office/drawing/2014/main" id="{DAE3F1E6-C5E9-BE77-A565-3A38B0F2B99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0704" t="7407" b="74519"/>
          <a:stretch/>
        </p:blipFill>
        <p:spPr bwMode="auto">
          <a:xfrm>
            <a:off x="5294376" y="5618480"/>
            <a:ext cx="7008370" cy="12395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33244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B60146-508A-99D4-4EB9-FE476A40DC56}"/>
              </a:ext>
            </a:extLst>
          </p:cNvPr>
          <p:cNvSpPr>
            <a:spLocks noGrp="1"/>
          </p:cNvSpPr>
          <p:nvPr>
            <p:ph type="title"/>
          </p:nvPr>
        </p:nvSpPr>
        <p:spPr>
          <a:xfrm>
            <a:off x="6775935" y="2642616"/>
            <a:ext cx="4416552" cy="1572768"/>
          </a:xfrm>
        </p:spPr>
        <p:txBody>
          <a:bodyPr/>
          <a:lstStyle/>
          <a:p>
            <a:r>
              <a:rPr lang="en-US" sz="19900" dirty="0"/>
              <a:t>05</a:t>
            </a:r>
          </a:p>
        </p:txBody>
      </p:sp>
      <p:sp>
        <p:nvSpPr>
          <p:cNvPr id="4" name="Text Placeholder 3">
            <a:extLst>
              <a:ext uri="{FF2B5EF4-FFF2-40B4-BE49-F238E27FC236}">
                <a16:creationId xmlns:a16="http://schemas.microsoft.com/office/drawing/2014/main" id="{720081C9-330C-9158-0336-4B0F327A3BF1}"/>
              </a:ext>
            </a:extLst>
          </p:cNvPr>
          <p:cNvSpPr>
            <a:spLocks noGrp="1"/>
          </p:cNvSpPr>
          <p:nvPr>
            <p:ph type="body" idx="1"/>
          </p:nvPr>
        </p:nvSpPr>
        <p:spPr>
          <a:xfrm>
            <a:off x="6775935" y="3908552"/>
            <a:ext cx="4242816" cy="2350008"/>
          </a:xfrm>
        </p:spPr>
        <p:txBody>
          <a:bodyPr/>
          <a:lstStyle/>
          <a:p>
            <a:r>
              <a:rPr lang="en-US" sz="2400" dirty="0">
                <a:latin typeface="+mj-lt"/>
              </a:rPr>
              <a:t>Risks and Action Plan</a:t>
            </a:r>
          </a:p>
        </p:txBody>
      </p:sp>
      <p:sp>
        <p:nvSpPr>
          <p:cNvPr id="6" name="AutoShape 2" descr="Lichens Are in an Evolutionary Race Against Climate Change | Smithsonian">
            <a:extLst>
              <a:ext uri="{FF2B5EF4-FFF2-40B4-BE49-F238E27FC236}">
                <a16:creationId xmlns:a16="http://schemas.microsoft.com/office/drawing/2014/main" id="{0CFE10F0-F9CF-FFFF-F3E1-7B72B5723ED8}"/>
              </a:ext>
            </a:extLst>
          </p:cNvPr>
          <p:cNvSpPr>
            <a:spLocks noChangeAspect="1" noChangeArrowheads="1"/>
          </p:cNvSpPr>
          <p:nvPr/>
        </p:nvSpPr>
        <p:spPr bwMode="auto">
          <a:xfrm>
            <a:off x="5943600" y="3276600"/>
            <a:ext cx="4740656" cy="474065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6" descr="Lichens Are in an Evolutionary Race Against Climate Change | Smithsonian">
            <a:extLst>
              <a:ext uri="{FF2B5EF4-FFF2-40B4-BE49-F238E27FC236}">
                <a16:creationId xmlns:a16="http://schemas.microsoft.com/office/drawing/2014/main" id="{01E8F3CD-1196-5315-561E-38B4CDE0E957}"/>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074" name="Picture 2" descr="Tiger | Facts, Information, Pictures, &amp; Habitat | Britannica">
            <a:extLst>
              <a:ext uri="{FF2B5EF4-FFF2-40B4-BE49-F238E27FC236}">
                <a16:creationId xmlns:a16="http://schemas.microsoft.com/office/drawing/2014/main" id="{27AC8757-2029-5CDE-C368-3F38AA1158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36895" y="-21333"/>
            <a:ext cx="12267851" cy="69006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36161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10" descr="African bush viper venomous snake">
            <a:extLst>
              <a:ext uri="{FF2B5EF4-FFF2-40B4-BE49-F238E27FC236}">
                <a16:creationId xmlns:a16="http://schemas.microsoft.com/office/drawing/2014/main" id="{91E69EF9-1FD5-1D45-7A3F-824B7F8C32C8}"/>
              </a:ext>
            </a:extLst>
          </p:cNvPr>
          <p:cNvPicPr>
            <a:picLocks noGrp="1" noChangeAspect="1"/>
          </p:cNvPicPr>
          <p:nvPr>
            <p:ph type="pic" sz="quarter" idx="12"/>
          </p:nvPr>
        </p:nvPicPr>
        <p:blipFill rotWithShape="1">
          <a:blip r:embed="rId3" cstate="email">
            <a:extLst>
              <a:ext uri="{28A0092B-C50C-407E-A947-70E740481C1C}">
                <a14:useLocalDpi xmlns:a14="http://schemas.microsoft.com/office/drawing/2010/main"/>
              </a:ext>
            </a:extLst>
          </a:blip>
          <a:srcRect l="59" r="59"/>
          <a:stretch/>
        </p:blipFill>
        <p:spPr>
          <a:xfrm flipH="1">
            <a:off x="0" y="0"/>
            <a:ext cx="12192000" cy="3163824"/>
          </a:xfrm>
        </p:spPr>
      </p:pic>
      <p:sp>
        <p:nvSpPr>
          <p:cNvPr id="4" name="Title 3">
            <a:extLst>
              <a:ext uri="{FF2B5EF4-FFF2-40B4-BE49-F238E27FC236}">
                <a16:creationId xmlns:a16="http://schemas.microsoft.com/office/drawing/2014/main" id="{B3C4AD93-49F4-3F73-D8BF-3FB8377517B4}"/>
              </a:ext>
            </a:extLst>
          </p:cNvPr>
          <p:cNvSpPr>
            <a:spLocks noGrp="1"/>
          </p:cNvSpPr>
          <p:nvPr>
            <p:ph type="title"/>
          </p:nvPr>
        </p:nvSpPr>
        <p:spPr/>
        <p:txBody>
          <a:bodyPr/>
          <a:lstStyle/>
          <a:p>
            <a:r>
              <a:rPr lang="en-US" dirty="0"/>
              <a:t>Risks</a:t>
            </a:r>
          </a:p>
        </p:txBody>
      </p:sp>
      <p:sp>
        <p:nvSpPr>
          <p:cNvPr id="3" name="Content Placeholder 2">
            <a:extLst>
              <a:ext uri="{FF2B5EF4-FFF2-40B4-BE49-F238E27FC236}">
                <a16:creationId xmlns:a16="http://schemas.microsoft.com/office/drawing/2014/main" id="{C6863681-AE8F-6A49-D141-54056E2B629E}"/>
              </a:ext>
            </a:extLst>
          </p:cNvPr>
          <p:cNvSpPr>
            <a:spLocks noGrp="1"/>
          </p:cNvSpPr>
          <p:nvPr>
            <p:ph idx="1"/>
          </p:nvPr>
        </p:nvSpPr>
        <p:spPr>
          <a:xfrm>
            <a:off x="877824" y="3792395"/>
            <a:ext cx="10305288" cy="2426345"/>
          </a:xfrm>
        </p:spPr>
        <p:txBody>
          <a:bodyPr/>
          <a:lstStyle/>
          <a:p>
            <a:r>
              <a:rPr lang="en-US" sz="1800" dirty="0"/>
              <a:t>Habitat Loss and Fragmentation:  Due to reduction of population of species there are possible habitat loss and extinction of species, which will affect the ecosystem and the biodiversity</a:t>
            </a:r>
          </a:p>
          <a:p>
            <a:r>
              <a:rPr lang="en-US" sz="1800" dirty="0"/>
              <a:t>Climate Change: </a:t>
            </a:r>
            <a:r>
              <a:rPr kumimoji="0" lang="en-US" altLang="en-US" sz="1800" b="0" i="0" u="none" strike="noStrike" cap="none" normalizeH="0" baseline="0" dirty="0">
                <a:ln>
                  <a:noFill/>
                </a:ln>
                <a:effectLst/>
              </a:rPr>
              <a:t>A species' population changes have an impact on the environment and may ultimately have an impact on the climate. Conversely, the vulnerable population of species may be impacted by climate change in terms of their everyday activities.</a:t>
            </a:r>
          </a:p>
          <a:p>
            <a:r>
              <a:rPr lang="en-US" sz="1800" dirty="0"/>
              <a:t>Overexploitation: Hunting vulnerable population and harvesting endangered plants can lead to extinction.</a:t>
            </a:r>
          </a:p>
        </p:txBody>
      </p:sp>
    </p:spTree>
    <p:extLst>
      <p:ext uri="{BB962C8B-B14F-4D97-AF65-F5344CB8AC3E}">
        <p14:creationId xmlns:p14="http://schemas.microsoft.com/office/powerpoint/2010/main" val="28007967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D96B25F-1BBC-028F-2886-86951B4AA813}"/>
              </a:ext>
            </a:extLst>
          </p:cNvPr>
          <p:cNvSpPr>
            <a:spLocks noGrp="1"/>
          </p:cNvSpPr>
          <p:nvPr>
            <p:ph type="title"/>
          </p:nvPr>
        </p:nvSpPr>
        <p:spPr/>
        <p:txBody>
          <a:bodyPr/>
          <a:lstStyle/>
          <a:p>
            <a:r>
              <a:rPr lang="en-US" dirty="0"/>
              <a:t>5 year Action Plan</a:t>
            </a:r>
          </a:p>
        </p:txBody>
      </p:sp>
      <p:pic>
        <p:nvPicPr>
          <p:cNvPr id="18" name="Picture Placeholder 17" descr="White rectangle on top of green leaves">
            <a:extLst>
              <a:ext uri="{FF2B5EF4-FFF2-40B4-BE49-F238E27FC236}">
                <a16:creationId xmlns:a16="http://schemas.microsoft.com/office/drawing/2014/main" id="{C5658170-4985-06FB-A21B-B719FD4E6592}"/>
              </a:ext>
            </a:extLst>
          </p:cNvPr>
          <p:cNvPicPr>
            <a:picLocks noGrp="1" noChangeAspect="1"/>
          </p:cNvPicPr>
          <p:nvPr>
            <p:ph type="pic" sz="quarter" idx="12"/>
          </p:nvPr>
        </p:nvPicPr>
        <p:blipFill rotWithShape="1">
          <a:blip r:embed="rId3" cstate="email">
            <a:extLst>
              <a:ext uri="{28A0092B-C50C-407E-A947-70E740481C1C}">
                <a14:useLocalDpi xmlns:a14="http://schemas.microsoft.com/office/drawing/2010/main"/>
              </a:ext>
            </a:extLst>
          </a:blip>
          <a:srcRect l="120" r="120"/>
          <a:stretch/>
        </p:blipFill>
        <p:spPr/>
      </p:pic>
      <p:graphicFrame>
        <p:nvGraphicFramePr>
          <p:cNvPr id="5" name="Table 2">
            <a:extLst>
              <a:ext uri="{FF2B5EF4-FFF2-40B4-BE49-F238E27FC236}">
                <a16:creationId xmlns:a16="http://schemas.microsoft.com/office/drawing/2014/main" id="{861618E9-698E-ED7F-F850-4E4172EC1858}"/>
              </a:ext>
            </a:extLst>
          </p:cNvPr>
          <p:cNvGraphicFramePr>
            <a:graphicFrameLocks noGrp="1"/>
          </p:cNvGraphicFramePr>
          <p:nvPr>
            <p:ph idx="1"/>
            <p:extLst>
              <p:ext uri="{D42A27DB-BD31-4B8C-83A1-F6EECF244321}">
                <p14:modId xmlns:p14="http://schemas.microsoft.com/office/powerpoint/2010/main" val="2610205727"/>
              </p:ext>
            </p:extLst>
          </p:nvPr>
        </p:nvGraphicFramePr>
        <p:xfrm>
          <a:off x="995363" y="2587625"/>
          <a:ext cx="10594125" cy="3305832"/>
        </p:xfrm>
        <a:graphic>
          <a:graphicData uri="http://schemas.openxmlformats.org/drawingml/2006/table">
            <a:tbl>
              <a:tblPr firstRow="1" bandRow="1">
                <a:tableStyleId>{7DF18680-E054-41AD-8BC1-D1AEF772440D}</a:tableStyleId>
              </a:tblPr>
              <a:tblGrid>
                <a:gridCol w="2502749">
                  <a:extLst>
                    <a:ext uri="{9D8B030D-6E8A-4147-A177-3AD203B41FA5}">
                      <a16:colId xmlns:a16="http://schemas.microsoft.com/office/drawing/2014/main" val="1080413439"/>
                    </a:ext>
                  </a:extLst>
                </a:gridCol>
                <a:gridCol w="1694790">
                  <a:extLst>
                    <a:ext uri="{9D8B030D-6E8A-4147-A177-3AD203B41FA5}">
                      <a16:colId xmlns:a16="http://schemas.microsoft.com/office/drawing/2014/main" val="2552278966"/>
                    </a:ext>
                  </a:extLst>
                </a:gridCol>
                <a:gridCol w="1475942">
                  <a:extLst>
                    <a:ext uri="{9D8B030D-6E8A-4147-A177-3AD203B41FA5}">
                      <a16:colId xmlns:a16="http://schemas.microsoft.com/office/drawing/2014/main" val="770082866"/>
                    </a:ext>
                  </a:extLst>
                </a:gridCol>
                <a:gridCol w="1582021">
                  <a:extLst>
                    <a:ext uri="{9D8B030D-6E8A-4147-A177-3AD203B41FA5}">
                      <a16:colId xmlns:a16="http://schemas.microsoft.com/office/drawing/2014/main" val="3266355290"/>
                    </a:ext>
                  </a:extLst>
                </a:gridCol>
                <a:gridCol w="1690577">
                  <a:extLst>
                    <a:ext uri="{9D8B030D-6E8A-4147-A177-3AD203B41FA5}">
                      <a16:colId xmlns:a16="http://schemas.microsoft.com/office/drawing/2014/main" val="3906076468"/>
                    </a:ext>
                  </a:extLst>
                </a:gridCol>
                <a:gridCol w="1648046">
                  <a:extLst>
                    <a:ext uri="{9D8B030D-6E8A-4147-A177-3AD203B41FA5}">
                      <a16:colId xmlns:a16="http://schemas.microsoft.com/office/drawing/2014/main" val="1380229816"/>
                    </a:ext>
                  </a:extLst>
                </a:gridCol>
              </a:tblGrid>
              <a:tr h="775992">
                <a:tc>
                  <a:txBody>
                    <a:bodyPr/>
                    <a:lstStyle/>
                    <a:p>
                      <a:pPr algn="ctr"/>
                      <a:endParaRPr lang="en-US" sz="1400" dirty="0">
                        <a:latin typeface="Avenir Next" panose="020B0503020202020204" pitchFamily="34"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2">
                        <a:lumMod val="75000"/>
                      </a:schemeClr>
                    </a:solidFill>
                  </a:tcPr>
                </a:tc>
                <a:tc>
                  <a:txBody>
                    <a:bodyPr/>
                    <a:lstStyle/>
                    <a:p>
                      <a:pPr algn="ctr"/>
                      <a:r>
                        <a:rPr lang="en-US" sz="1400" dirty="0">
                          <a:latin typeface="Avenir Next" panose="020B0503020202020204" pitchFamily="34" charset="0"/>
                        </a:rPr>
                        <a:t>Year 1 </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2">
                        <a:lumMod val="75000"/>
                      </a:schemeClr>
                    </a:solidFill>
                  </a:tcPr>
                </a:tc>
                <a:tc>
                  <a:txBody>
                    <a:bodyPr/>
                    <a:lstStyle/>
                    <a:p>
                      <a:pPr algn="ctr"/>
                      <a:r>
                        <a:rPr lang="en-US" sz="1400" dirty="0">
                          <a:latin typeface="Avenir Next" panose="020B0503020202020204" pitchFamily="34" charset="0"/>
                        </a:rPr>
                        <a:t>Year 2</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2">
                        <a:lumMod val="75000"/>
                      </a:schemeClr>
                    </a:solidFill>
                  </a:tcPr>
                </a:tc>
                <a:tc>
                  <a:txBody>
                    <a:bodyPr/>
                    <a:lstStyle/>
                    <a:p>
                      <a:pPr algn="ctr"/>
                      <a:r>
                        <a:rPr lang="en-US" sz="1400" dirty="0">
                          <a:latin typeface="Avenir Next" panose="020B0503020202020204" pitchFamily="34" charset="0"/>
                        </a:rPr>
                        <a:t>Year 3</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2">
                        <a:lumMod val="75000"/>
                      </a:schemeClr>
                    </a:solidFill>
                  </a:tcPr>
                </a:tc>
                <a:tc>
                  <a:txBody>
                    <a:bodyPr/>
                    <a:lstStyle/>
                    <a:p>
                      <a:pPr algn="ctr"/>
                      <a:r>
                        <a:rPr lang="en-US" sz="1400" dirty="0">
                          <a:latin typeface="Avenir Next" panose="020B0503020202020204" pitchFamily="34" charset="0"/>
                        </a:rPr>
                        <a:t>Year 4</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2">
                        <a:lumMod val="7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latin typeface="Avenir Next" panose="020B0503020202020204" pitchFamily="34" charset="0"/>
                        </a:rPr>
                        <a:t>Year 5</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2">
                        <a:lumMod val="75000"/>
                      </a:schemeClr>
                    </a:solidFill>
                  </a:tcPr>
                </a:tc>
                <a:extLst>
                  <a:ext uri="{0D108BD9-81ED-4DB2-BD59-A6C34878D82A}">
                    <a16:rowId xmlns:a16="http://schemas.microsoft.com/office/drawing/2014/main" val="427558217"/>
                  </a:ext>
                </a:extLst>
              </a:tr>
              <a:tr h="789131">
                <a:tc>
                  <a:txBody>
                    <a:bodyPr/>
                    <a:lstStyle/>
                    <a:p>
                      <a:pPr algn="l"/>
                      <a:r>
                        <a:rPr lang="en-US" sz="1400" b="1" dirty="0">
                          <a:latin typeface="Avenir Next" panose="020B0503020202020204" pitchFamily="34" charset="0"/>
                        </a:rPr>
                        <a:t>Step name</a:t>
                      </a:r>
                    </a:p>
                  </a:txBody>
                  <a:tcPr marL="18288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solidFill>
                  </a:tcPr>
                </a:tc>
                <a:tc>
                  <a:txBody>
                    <a:bodyPr/>
                    <a:lstStyle/>
                    <a:p>
                      <a:pPr algn="ctr"/>
                      <a:r>
                        <a:rPr lang="en-US" sz="1400" b="0" dirty="0">
                          <a:latin typeface="Avenir Next" panose="020B0503020202020204" pitchFamily="34" charset="0"/>
                        </a:rPr>
                        <a:t>Conduct Detailed Baseline Assessments</a:t>
                      </a: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A" sz="1400" b="0" i="0" kern="1200" dirty="0">
                          <a:solidFill>
                            <a:schemeClr val="dk1"/>
                          </a:solidFill>
                          <a:effectLst/>
                          <a:latin typeface="+mn-lt"/>
                          <a:ea typeface="+mn-ea"/>
                          <a:cs typeface="+mn-cs"/>
                        </a:rPr>
                        <a:t>Implement Habitat Protection and Restoration Initiatives</a:t>
                      </a:r>
                    </a:p>
                    <a:p>
                      <a:pPr algn="ctr"/>
                      <a:endParaRPr lang="en-US" sz="1400" b="0" dirty="0">
                        <a:latin typeface="Avenir Next" panose="020B0503020202020204" pitchFamily="34"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A" sz="1400" b="0" i="0" kern="1200" dirty="0">
                          <a:solidFill>
                            <a:schemeClr val="dk1"/>
                          </a:solidFill>
                          <a:effectLst/>
                          <a:latin typeface="+mn-lt"/>
                          <a:ea typeface="+mn-ea"/>
                          <a:cs typeface="+mn-cs"/>
                        </a:rPr>
                        <a:t>Strengthen Legislation and Enforcement</a:t>
                      </a:r>
                    </a:p>
                    <a:p>
                      <a:pPr algn="ctr"/>
                      <a:endParaRPr lang="en-US" sz="1400" b="0" dirty="0">
                        <a:latin typeface="Avenir Next" panose="020B0503020202020204" pitchFamily="34"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A" sz="1400" b="0" i="0" kern="1200" dirty="0">
                          <a:solidFill>
                            <a:schemeClr val="dk1"/>
                          </a:solidFill>
                          <a:effectLst/>
                          <a:latin typeface="+mn-lt"/>
                          <a:ea typeface="+mn-ea"/>
                          <a:cs typeface="+mn-cs"/>
                        </a:rPr>
                        <a:t>Promote Sustainable Practices and Community Involvement</a:t>
                      </a:r>
                    </a:p>
                    <a:p>
                      <a:pPr algn="ctr"/>
                      <a:endParaRPr lang="en-US" sz="1400" b="0" dirty="0">
                        <a:latin typeface="Avenir Next" panose="020B0503020202020204" pitchFamily="34"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A" sz="1400" b="0" i="0" kern="1200" dirty="0">
                          <a:solidFill>
                            <a:schemeClr val="dk1"/>
                          </a:solidFill>
                          <a:effectLst/>
                          <a:latin typeface="+mn-lt"/>
                          <a:ea typeface="+mn-ea"/>
                          <a:cs typeface="+mn-cs"/>
                        </a:rPr>
                        <a:t>Monitoring, Evaluation, and Adaptive Management</a:t>
                      </a:r>
                    </a:p>
                    <a:p>
                      <a:pPr marL="0" algn="ctr" defTabSz="914400" rtl="0" eaLnBrk="1" latinLnBrk="0" hangingPunct="1"/>
                      <a:endParaRPr lang="en-US" sz="1400" b="0" kern="1200" dirty="0">
                        <a:solidFill>
                          <a:srgbClr val="1C4C3C"/>
                        </a:solidFill>
                        <a:effectLst/>
                        <a:latin typeface="Avenir Next" panose="020B0503020202020204" pitchFamily="34" charset="0"/>
                        <a:ea typeface="+mn-ea"/>
                        <a:cs typeface="+mn-cs"/>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93354615"/>
                  </a:ext>
                </a:extLst>
              </a:tr>
              <a:tr h="789131">
                <a:tc>
                  <a:txBody>
                    <a:bodyPr/>
                    <a:lstStyle/>
                    <a:p>
                      <a:pPr algn="l"/>
                      <a:r>
                        <a:rPr lang="en-US" sz="1400" b="1" dirty="0">
                          <a:latin typeface="Avenir Next" panose="020B0503020202020204" pitchFamily="34" charset="0"/>
                        </a:rPr>
                        <a:t>Elaboration</a:t>
                      </a:r>
                    </a:p>
                  </a:txBody>
                  <a:tcPr marL="18288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lumMod val="20000"/>
                        <a:lumOff val="80000"/>
                      </a:schemeClr>
                    </a:solidFill>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b="0" dirty="0">
                          <a:latin typeface="Avenir Next" panose="020B0503020202020204" pitchFamily="34" charset="0"/>
                        </a:rPr>
                        <a:t>Develop a Comprehensive Conservation Strategy</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lumMod val="20000"/>
                        <a:lumOff val="80000"/>
                      </a:schemeClr>
                    </a:solidFill>
                  </a:tcPr>
                </a:tc>
                <a:tc>
                  <a:txBody>
                    <a:bodyPr/>
                    <a:lstStyle/>
                    <a:p>
                      <a:pPr marL="285750" indent="-285750" algn="l">
                        <a:buFont typeface="Arial" panose="020B0604020202020204" pitchFamily="34" charset="0"/>
                        <a:buChar char="•"/>
                      </a:pPr>
                      <a:r>
                        <a:rPr lang="en-CA" sz="1400" b="0" i="0" kern="1200" dirty="0">
                          <a:solidFill>
                            <a:schemeClr val="dk1"/>
                          </a:solidFill>
                          <a:effectLst/>
                          <a:latin typeface="+mn-lt"/>
                          <a:ea typeface="+mn-ea"/>
                          <a:cs typeface="+mn-cs"/>
                        </a:rPr>
                        <a:t>Climate Change Mitigation Efforts</a:t>
                      </a:r>
                      <a:endParaRPr lang="en-US" sz="1400" b="0" kern="1200" dirty="0">
                        <a:solidFill>
                          <a:srgbClr val="1C4C3C"/>
                        </a:solidFill>
                        <a:effectLst/>
                        <a:latin typeface="Avenir Next" panose="020B0503020202020204" pitchFamily="34" charset="0"/>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lumMod val="20000"/>
                        <a:lumOff val="80000"/>
                      </a:schemeClr>
                    </a:solidFill>
                  </a:tcPr>
                </a:tc>
                <a:tc>
                  <a:txBody>
                    <a:bodyPr/>
                    <a:lstStyle/>
                    <a:p>
                      <a:pPr marL="285750" indent="-285750" algn="l">
                        <a:buFont typeface="Arial" panose="020B0604020202020204" pitchFamily="34" charset="0"/>
                        <a:buChar char="•"/>
                      </a:pPr>
                      <a:r>
                        <a:rPr lang="en-CA" sz="1400" b="0" i="0" kern="1200" dirty="0">
                          <a:solidFill>
                            <a:schemeClr val="dk1"/>
                          </a:solidFill>
                          <a:effectLst/>
                          <a:latin typeface="+mn-lt"/>
                          <a:ea typeface="+mn-ea"/>
                          <a:cs typeface="+mn-cs"/>
                        </a:rPr>
                        <a:t>Public Awareness and Education Campaigns</a:t>
                      </a:r>
                      <a:endParaRPr lang="en-US" sz="1400" b="0" kern="1200" dirty="0">
                        <a:solidFill>
                          <a:srgbClr val="1C4C3C"/>
                        </a:solidFill>
                        <a:effectLst/>
                        <a:latin typeface="Avenir Next" panose="020B0503020202020204" pitchFamily="34" charset="0"/>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lumMod val="20000"/>
                        <a:lumOff val="80000"/>
                      </a:schemeClr>
                    </a:solidFill>
                  </a:tcPr>
                </a:tc>
                <a:tc>
                  <a:txBody>
                    <a:bodyPr/>
                    <a:lstStyle/>
                    <a:p>
                      <a:pPr marL="285750" indent="-285750" algn="l">
                        <a:buFont typeface="Arial" panose="020B0604020202020204" pitchFamily="34" charset="0"/>
                        <a:buChar char="•"/>
                      </a:pPr>
                      <a:r>
                        <a:rPr lang="en-CA" sz="1400" b="0" i="0" kern="1200" dirty="0">
                          <a:solidFill>
                            <a:schemeClr val="dk1"/>
                          </a:solidFill>
                          <a:effectLst/>
                          <a:latin typeface="+mn-lt"/>
                          <a:ea typeface="+mn-ea"/>
                          <a:cs typeface="+mn-cs"/>
                        </a:rPr>
                        <a:t>Incentive Programs for Conservation</a:t>
                      </a:r>
                      <a:endParaRPr lang="en-US" sz="1400" b="0" kern="1200" dirty="0">
                        <a:solidFill>
                          <a:srgbClr val="1C4C3C"/>
                        </a:solidFill>
                        <a:effectLst/>
                        <a:latin typeface="Avenir Next" panose="020B0503020202020204" pitchFamily="34" charset="0"/>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lumMod val="20000"/>
                        <a:lumOff val="80000"/>
                      </a:schemeClr>
                    </a:solidFill>
                  </a:tcPr>
                </a:tc>
                <a:tc>
                  <a:txBody>
                    <a:bodyPr/>
                    <a:lstStyle/>
                    <a:p>
                      <a:pPr marL="285750" indent="-285750" algn="l">
                        <a:buFont typeface="Arial" panose="020B0604020202020204" pitchFamily="34" charset="0"/>
                        <a:buChar char="•"/>
                      </a:pPr>
                      <a:r>
                        <a:rPr lang="en-CA" sz="1400" b="0" i="0" kern="1200" dirty="0">
                          <a:solidFill>
                            <a:schemeClr val="dk1"/>
                          </a:solidFill>
                          <a:effectLst/>
                          <a:latin typeface="+mn-lt"/>
                          <a:ea typeface="+mn-ea"/>
                          <a:cs typeface="+mn-cs"/>
                        </a:rPr>
                        <a:t>Report and Communicate Progress</a:t>
                      </a:r>
                      <a:endParaRPr lang="en-US" sz="1400" b="0" kern="1200" dirty="0">
                        <a:solidFill>
                          <a:srgbClr val="1C4C3C"/>
                        </a:solidFill>
                        <a:effectLst/>
                        <a:latin typeface="Avenir Next" panose="020B0503020202020204" pitchFamily="34" charset="0"/>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2396778017"/>
                  </a:ext>
                </a:extLst>
              </a:tr>
            </a:tbl>
          </a:graphicData>
        </a:graphic>
      </p:graphicFrame>
    </p:spTree>
    <p:extLst>
      <p:ext uri="{BB962C8B-B14F-4D97-AF65-F5344CB8AC3E}">
        <p14:creationId xmlns:p14="http://schemas.microsoft.com/office/powerpoint/2010/main" val="23391046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AF90B-4A2A-FE71-BB06-EFC2B7A7DE02}"/>
              </a:ext>
            </a:extLst>
          </p:cNvPr>
          <p:cNvSpPr>
            <a:spLocks noGrp="1"/>
          </p:cNvSpPr>
          <p:nvPr>
            <p:ph type="title"/>
          </p:nvPr>
        </p:nvSpPr>
        <p:spPr/>
        <p:txBody>
          <a:bodyPr/>
          <a:lstStyle/>
          <a:p>
            <a:r>
              <a:rPr lang="en-US" dirty="0"/>
              <a:t>Appendix</a:t>
            </a:r>
          </a:p>
        </p:txBody>
      </p:sp>
      <p:sp>
        <p:nvSpPr>
          <p:cNvPr id="4" name="Content Placeholder 3">
            <a:extLst>
              <a:ext uri="{FF2B5EF4-FFF2-40B4-BE49-F238E27FC236}">
                <a16:creationId xmlns:a16="http://schemas.microsoft.com/office/drawing/2014/main" id="{08745C30-0E79-F67A-0467-EA6E9F9D9137}"/>
              </a:ext>
            </a:extLst>
          </p:cNvPr>
          <p:cNvSpPr>
            <a:spLocks noGrp="1"/>
          </p:cNvSpPr>
          <p:nvPr>
            <p:ph idx="1"/>
          </p:nvPr>
        </p:nvSpPr>
        <p:spPr/>
        <p:txBody>
          <a:bodyPr/>
          <a:lstStyle/>
          <a:p>
            <a:r>
              <a:rPr lang="en-US" dirty="0">
                <a:solidFill>
                  <a:schemeClr val="bg1">
                    <a:lumMod val="95000"/>
                  </a:schemeClr>
                </a:solidFill>
                <a:hlinkClick r:id="rId2">
                  <a:extLst>
                    <a:ext uri="{A12FA001-AC4F-418D-AE19-62706E023703}">
                      <ahyp:hlinkClr xmlns:ahyp="http://schemas.microsoft.com/office/drawing/2018/hyperlinkcolor" val="tx"/>
                    </a:ext>
                  </a:extLst>
                </a:hlinkClick>
              </a:rPr>
              <a:t>The Python code for creating the dataset.</a:t>
            </a:r>
            <a:endParaRPr lang="en-US" dirty="0">
              <a:solidFill>
                <a:schemeClr val="bg1">
                  <a:lumMod val="95000"/>
                </a:schemeClr>
              </a:solidFill>
            </a:endParaRPr>
          </a:p>
          <a:p>
            <a:r>
              <a:rPr lang="en-US" dirty="0">
                <a:hlinkClick r:id="rId3">
                  <a:extLst>
                    <a:ext uri="{A12FA001-AC4F-418D-AE19-62706E023703}">
                      <ahyp:hlinkClr xmlns:ahyp="http://schemas.microsoft.com/office/drawing/2018/hyperlinkcolor" val="tx"/>
                    </a:ext>
                  </a:extLst>
                </a:hlinkClick>
              </a:rPr>
              <a:t>The Visuals I created for this presentation. </a:t>
            </a:r>
            <a:r>
              <a:rPr lang="en-US" dirty="0" err="1">
                <a:hlinkClick r:id="rId3">
                  <a:extLst>
                    <a:ext uri="{A12FA001-AC4F-418D-AE19-62706E023703}">
                      <ahyp:hlinkClr xmlns:ahyp="http://schemas.microsoft.com/office/drawing/2018/hyperlinkcolor" val="tx"/>
                    </a:ext>
                  </a:extLst>
                </a:hlinkClick>
              </a:rPr>
              <a:t>PowerBI</a:t>
            </a:r>
            <a:r>
              <a:rPr lang="en-US" dirty="0">
                <a:hlinkClick r:id="rId3">
                  <a:extLst>
                    <a:ext uri="{A12FA001-AC4F-418D-AE19-62706E023703}">
                      <ahyp:hlinkClr xmlns:ahyp="http://schemas.microsoft.com/office/drawing/2018/hyperlinkcolor" val="tx"/>
                    </a:ext>
                  </a:extLst>
                </a:hlinkClick>
              </a:rPr>
              <a:t> Dashboard.</a:t>
            </a:r>
            <a:endParaRPr lang="en-US" dirty="0"/>
          </a:p>
          <a:p>
            <a:r>
              <a:rPr lang="en-US" dirty="0">
                <a:hlinkClick r:id="rId4">
                  <a:extLst>
                    <a:ext uri="{A12FA001-AC4F-418D-AE19-62706E023703}">
                      <ahyp:hlinkClr xmlns:ahyp="http://schemas.microsoft.com/office/drawing/2018/hyperlinkcolor" val="tx"/>
                    </a:ext>
                  </a:extLst>
                </a:hlinkClick>
              </a:rPr>
              <a:t>Data that I produced from the Python Code.</a:t>
            </a:r>
            <a:endParaRPr lang="en-US" dirty="0"/>
          </a:p>
          <a:p>
            <a:r>
              <a:rPr lang="en-US" dirty="0">
                <a:hlinkClick r:id="rId5">
                  <a:extLst>
                    <a:ext uri="{A12FA001-AC4F-418D-AE19-62706E023703}">
                      <ahyp:hlinkClr xmlns:ahyp="http://schemas.microsoft.com/office/drawing/2018/hyperlinkcolor" val="tx"/>
                    </a:ext>
                  </a:extLst>
                </a:hlinkClick>
              </a:rPr>
              <a:t>Another dashboard I created for another project.</a:t>
            </a:r>
            <a:endParaRPr lang="en-US" dirty="0"/>
          </a:p>
        </p:txBody>
      </p:sp>
    </p:spTree>
    <p:extLst>
      <p:ext uri="{BB962C8B-B14F-4D97-AF65-F5344CB8AC3E}">
        <p14:creationId xmlns:p14="http://schemas.microsoft.com/office/powerpoint/2010/main" val="10082848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5" name="Picture Placeholder 94" descr="Line of sheep walking on a grassy field">
            <a:extLst>
              <a:ext uri="{FF2B5EF4-FFF2-40B4-BE49-F238E27FC236}">
                <a16:creationId xmlns:a16="http://schemas.microsoft.com/office/drawing/2014/main" id="{3DC62460-0BE1-663E-6EC7-5D32CCFAA104}"/>
              </a:ext>
            </a:extLst>
          </p:cNvPr>
          <p:cNvPicPr>
            <a:picLocks noGrp="1" noChangeAspect="1"/>
          </p:cNvPicPr>
          <p:nvPr>
            <p:ph type="pic" sz="quarter" idx="12"/>
          </p:nvPr>
        </p:nvPicPr>
        <p:blipFill rotWithShape="1">
          <a:blip r:embed="rId3" cstate="screen">
            <a:extLst>
              <a:ext uri="{BEBA8EAE-BF5A-486C-A8C5-ECC9F3942E4B}">
                <a14:imgProps xmlns:a14="http://schemas.microsoft.com/office/drawing/2010/main">
                  <a14:imgLayer r:embed="rId4">
                    <a14:imgEffect>
                      <a14:colorTemperature colorTemp="7010"/>
                    </a14:imgEffect>
                    <a14:imgEffect>
                      <a14:saturation sat="139000"/>
                    </a14:imgEffect>
                    <a14:imgEffect>
                      <a14:brightnessContrast bright="-17000" contrast="2000"/>
                    </a14:imgEffect>
                  </a14:imgLayer>
                </a14:imgProps>
              </a:ext>
              <a:ext uri="{28A0092B-C50C-407E-A947-70E740481C1C}">
                <a14:useLocalDpi xmlns:a14="http://schemas.microsoft.com/office/drawing/2010/main"/>
              </a:ext>
            </a:extLst>
          </a:blip>
          <a:srcRect l="2" r="2"/>
          <a:stretch/>
        </p:blipFill>
        <p:spPr>
          <a:xfrm flipH="1">
            <a:off x="0" y="-23150"/>
            <a:ext cx="12192000" cy="3730752"/>
          </a:xfrm>
        </p:spPr>
      </p:pic>
      <p:sp>
        <p:nvSpPr>
          <p:cNvPr id="40" name="Title 39">
            <a:extLst>
              <a:ext uri="{FF2B5EF4-FFF2-40B4-BE49-F238E27FC236}">
                <a16:creationId xmlns:a16="http://schemas.microsoft.com/office/drawing/2014/main" id="{D2FC237F-CDB1-8E36-1186-413A45FC4972}"/>
              </a:ext>
            </a:extLst>
          </p:cNvPr>
          <p:cNvSpPr>
            <a:spLocks noGrp="1"/>
          </p:cNvSpPr>
          <p:nvPr>
            <p:ph type="title"/>
          </p:nvPr>
        </p:nvSpPr>
        <p:spPr/>
        <p:txBody>
          <a:bodyPr/>
          <a:lstStyle/>
          <a:p>
            <a:r>
              <a:rPr lang="en-US" dirty="0"/>
              <a:t>Contents</a:t>
            </a:r>
          </a:p>
        </p:txBody>
      </p:sp>
      <p:sp>
        <p:nvSpPr>
          <p:cNvPr id="52" name="Text Placeholder 51">
            <a:extLst>
              <a:ext uri="{FF2B5EF4-FFF2-40B4-BE49-F238E27FC236}">
                <a16:creationId xmlns:a16="http://schemas.microsoft.com/office/drawing/2014/main" id="{BD808E5F-4899-2928-C4F0-D6FC925BBA25}"/>
              </a:ext>
            </a:extLst>
          </p:cNvPr>
          <p:cNvSpPr>
            <a:spLocks noGrp="1"/>
          </p:cNvSpPr>
          <p:nvPr>
            <p:ph type="body" sz="quarter" idx="23"/>
          </p:nvPr>
        </p:nvSpPr>
        <p:spPr/>
        <p:txBody>
          <a:bodyPr/>
          <a:lstStyle/>
          <a:p>
            <a:r>
              <a:rPr lang="en-US" dirty="0"/>
              <a:t>01</a:t>
            </a:r>
          </a:p>
        </p:txBody>
      </p:sp>
      <p:sp>
        <p:nvSpPr>
          <p:cNvPr id="42" name="Text Placeholder 41">
            <a:extLst>
              <a:ext uri="{FF2B5EF4-FFF2-40B4-BE49-F238E27FC236}">
                <a16:creationId xmlns:a16="http://schemas.microsoft.com/office/drawing/2014/main" id="{2792F9CF-A1D8-26E7-4A32-FA7A4FB44770}"/>
              </a:ext>
            </a:extLst>
          </p:cNvPr>
          <p:cNvSpPr>
            <a:spLocks noGrp="1"/>
          </p:cNvSpPr>
          <p:nvPr>
            <p:ph type="body" sz="quarter" idx="13"/>
          </p:nvPr>
        </p:nvSpPr>
        <p:spPr>
          <a:xfrm>
            <a:off x="1956815" y="4809744"/>
            <a:ext cx="1556331" cy="438912"/>
          </a:xfrm>
        </p:spPr>
        <p:txBody>
          <a:bodyPr/>
          <a:lstStyle/>
          <a:p>
            <a:r>
              <a:rPr lang="en-US" dirty="0"/>
              <a:t>Data Extraction</a:t>
            </a:r>
          </a:p>
        </p:txBody>
      </p:sp>
      <p:sp>
        <p:nvSpPr>
          <p:cNvPr id="47" name="Text Placeholder 46">
            <a:extLst>
              <a:ext uri="{FF2B5EF4-FFF2-40B4-BE49-F238E27FC236}">
                <a16:creationId xmlns:a16="http://schemas.microsoft.com/office/drawing/2014/main" id="{3255AB6C-7458-5E46-44F0-5858AA8783E8}"/>
              </a:ext>
            </a:extLst>
          </p:cNvPr>
          <p:cNvSpPr>
            <a:spLocks noGrp="1"/>
          </p:cNvSpPr>
          <p:nvPr>
            <p:ph type="body" sz="quarter" idx="18"/>
          </p:nvPr>
        </p:nvSpPr>
        <p:spPr/>
        <p:txBody>
          <a:bodyPr/>
          <a:lstStyle/>
          <a:p>
            <a:r>
              <a:rPr lang="en-US" dirty="0"/>
              <a:t>From Nature Serve website</a:t>
            </a:r>
          </a:p>
        </p:txBody>
      </p:sp>
      <p:sp>
        <p:nvSpPr>
          <p:cNvPr id="53" name="Text Placeholder 52">
            <a:extLst>
              <a:ext uri="{FF2B5EF4-FFF2-40B4-BE49-F238E27FC236}">
                <a16:creationId xmlns:a16="http://schemas.microsoft.com/office/drawing/2014/main" id="{ED4D6F49-126A-8B9A-DCC4-9FED7564E233}"/>
              </a:ext>
            </a:extLst>
          </p:cNvPr>
          <p:cNvSpPr>
            <a:spLocks noGrp="1"/>
          </p:cNvSpPr>
          <p:nvPr>
            <p:ph type="body" sz="quarter" idx="24"/>
          </p:nvPr>
        </p:nvSpPr>
        <p:spPr/>
        <p:txBody>
          <a:bodyPr/>
          <a:lstStyle/>
          <a:p>
            <a:r>
              <a:rPr lang="en-US" dirty="0"/>
              <a:t>02</a:t>
            </a:r>
          </a:p>
        </p:txBody>
      </p:sp>
      <p:sp>
        <p:nvSpPr>
          <p:cNvPr id="43" name="Text Placeholder 42">
            <a:extLst>
              <a:ext uri="{FF2B5EF4-FFF2-40B4-BE49-F238E27FC236}">
                <a16:creationId xmlns:a16="http://schemas.microsoft.com/office/drawing/2014/main" id="{DC530387-90A9-D2B0-349E-4BF865675394}"/>
              </a:ext>
            </a:extLst>
          </p:cNvPr>
          <p:cNvSpPr>
            <a:spLocks noGrp="1"/>
          </p:cNvSpPr>
          <p:nvPr>
            <p:ph type="body" sz="quarter" idx="14"/>
          </p:nvPr>
        </p:nvSpPr>
        <p:spPr>
          <a:xfrm>
            <a:off x="3694176" y="4809744"/>
            <a:ext cx="1944624" cy="438912"/>
          </a:xfrm>
        </p:spPr>
        <p:txBody>
          <a:bodyPr/>
          <a:lstStyle/>
          <a:p>
            <a:r>
              <a:rPr lang="en-US" dirty="0"/>
              <a:t>Data Manipulation</a:t>
            </a:r>
          </a:p>
        </p:txBody>
      </p:sp>
      <p:sp>
        <p:nvSpPr>
          <p:cNvPr id="48" name="Text Placeholder 47">
            <a:extLst>
              <a:ext uri="{FF2B5EF4-FFF2-40B4-BE49-F238E27FC236}">
                <a16:creationId xmlns:a16="http://schemas.microsoft.com/office/drawing/2014/main" id="{B79E8AC3-61BE-3510-6F5D-87F8E2B29EAC}"/>
              </a:ext>
            </a:extLst>
          </p:cNvPr>
          <p:cNvSpPr>
            <a:spLocks noGrp="1"/>
          </p:cNvSpPr>
          <p:nvPr>
            <p:ph type="body" sz="quarter" idx="19"/>
          </p:nvPr>
        </p:nvSpPr>
        <p:spPr/>
        <p:txBody>
          <a:bodyPr/>
          <a:lstStyle/>
          <a:p>
            <a:r>
              <a:rPr lang="en-US" dirty="0"/>
              <a:t>Calculated columns to find the Conservation status in different provinces.</a:t>
            </a:r>
          </a:p>
        </p:txBody>
      </p:sp>
      <p:sp>
        <p:nvSpPr>
          <p:cNvPr id="54" name="Text Placeholder 53">
            <a:extLst>
              <a:ext uri="{FF2B5EF4-FFF2-40B4-BE49-F238E27FC236}">
                <a16:creationId xmlns:a16="http://schemas.microsoft.com/office/drawing/2014/main" id="{6D0253CA-32E4-E334-573B-E05E325C4945}"/>
              </a:ext>
            </a:extLst>
          </p:cNvPr>
          <p:cNvSpPr>
            <a:spLocks noGrp="1"/>
          </p:cNvSpPr>
          <p:nvPr>
            <p:ph type="body" sz="quarter" idx="25"/>
          </p:nvPr>
        </p:nvSpPr>
        <p:spPr/>
        <p:txBody>
          <a:bodyPr/>
          <a:lstStyle/>
          <a:p>
            <a:r>
              <a:rPr lang="en-US" dirty="0"/>
              <a:t>03</a:t>
            </a:r>
          </a:p>
        </p:txBody>
      </p:sp>
      <p:sp>
        <p:nvSpPr>
          <p:cNvPr id="44" name="Text Placeholder 43">
            <a:extLst>
              <a:ext uri="{FF2B5EF4-FFF2-40B4-BE49-F238E27FC236}">
                <a16:creationId xmlns:a16="http://schemas.microsoft.com/office/drawing/2014/main" id="{3B6A4BD0-93C6-B485-99D1-FACF6F2CE881}"/>
              </a:ext>
            </a:extLst>
          </p:cNvPr>
          <p:cNvSpPr>
            <a:spLocks noGrp="1"/>
          </p:cNvSpPr>
          <p:nvPr>
            <p:ph type="body" sz="quarter" idx="15"/>
          </p:nvPr>
        </p:nvSpPr>
        <p:spPr>
          <a:xfrm>
            <a:off x="5486400" y="4809744"/>
            <a:ext cx="1792224" cy="438912"/>
          </a:xfrm>
        </p:spPr>
        <p:txBody>
          <a:bodyPr/>
          <a:lstStyle/>
          <a:p>
            <a:r>
              <a:rPr lang="en-US" dirty="0"/>
              <a:t>Data Visualization</a:t>
            </a:r>
          </a:p>
        </p:txBody>
      </p:sp>
      <p:sp>
        <p:nvSpPr>
          <p:cNvPr id="49" name="Text Placeholder 48">
            <a:extLst>
              <a:ext uri="{FF2B5EF4-FFF2-40B4-BE49-F238E27FC236}">
                <a16:creationId xmlns:a16="http://schemas.microsoft.com/office/drawing/2014/main" id="{B9DF8967-B016-435D-E4C1-59BDE275C828}"/>
              </a:ext>
            </a:extLst>
          </p:cNvPr>
          <p:cNvSpPr>
            <a:spLocks noGrp="1"/>
          </p:cNvSpPr>
          <p:nvPr>
            <p:ph type="body" sz="quarter" idx="20"/>
          </p:nvPr>
        </p:nvSpPr>
        <p:spPr/>
        <p:txBody>
          <a:bodyPr/>
          <a:lstStyle/>
          <a:p>
            <a:r>
              <a:rPr lang="en-US" dirty="0"/>
              <a:t>Displaying status based visuals on different regions</a:t>
            </a:r>
          </a:p>
        </p:txBody>
      </p:sp>
      <p:sp>
        <p:nvSpPr>
          <p:cNvPr id="56" name="Text Placeholder 55">
            <a:extLst>
              <a:ext uri="{FF2B5EF4-FFF2-40B4-BE49-F238E27FC236}">
                <a16:creationId xmlns:a16="http://schemas.microsoft.com/office/drawing/2014/main" id="{316755AD-2E77-26D9-BB8D-E27030BF01CD}"/>
              </a:ext>
            </a:extLst>
          </p:cNvPr>
          <p:cNvSpPr>
            <a:spLocks noGrp="1"/>
          </p:cNvSpPr>
          <p:nvPr>
            <p:ph type="body" sz="quarter" idx="27"/>
          </p:nvPr>
        </p:nvSpPr>
        <p:spPr>
          <a:xfrm>
            <a:off x="7256349" y="4325692"/>
            <a:ext cx="1289304" cy="813816"/>
          </a:xfrm>
        </p:spPr>
        <p:txBody>
          <a:bodyPr/>
          <a:lstStyle/>
          <a:p>
            <a:r>
              <a:rPr lang="en-US" dirty="0"/>
              <a:t>04</a:t>
            </a:r>
          </a:p>
        </p:txBody>
      </p:sp>
      <p:sp>
        <p:nvSpPr>
          <p:cNvPr id="46" name="Text Placeholder 45">
            <a:extLst>
              <a:ext uri="{FF2B5EF4-FFF2-40B4-BE49-F238E27FC236}">
                <a16:creationId xmlns:a16="http://schemas.microsoft.com/office/drawing/2014/main" id="{958B3601-D684-F260-BEC5-813172E3CE43}"/>
              </a:ext>
            </a:extLst>
          </p:cNvPr>
          <p:cNvSpPr>
            <a:spLocks noGrp="1"/>
          </p:cNvSpPr>
          <p:nvPr>
            <p:ph type="body" sz="quarter" idx="17"/>
          </p:nvPr>
        </p:nvSpPr>
        <p:spPr>
          <a:xfrm>
            <a:off x="7265492" y="4809744"/>
            <a:ext cx="1308789" cy="438912"/>
          </a:xfrm>
        </p:spPr>
        <p:txBody>
          <a:bodyPr/>
          <a:lstStyle/>
          <a:p>
            <a:r>
              <a:rPr lang="en-US" dirty="0"/>
              <a:t>Analysis</a:t>
            </a:r>
          </a:p>
        </p:txBody>
      </p:sp>
      <p:sp>
        <p:nvSpPr>
          <p:cNvPr id="51" name="Text Placeholder 50">
            <a:extLst>
              <a:ext uri="{FF2B5EF4-FFF2-40B4-BE49-F238E27FC236}">
                <a16:creationId xmlns:a16="http://schemas.microsoft.com/office/drawing/2014/main" id="{00955C5E-F740-803E-605E-7A855D5396B1}"/>
              </a:ext>
            </a:extLst>
          </p:cNvPr>
          <p:cNvSpPr>
            <a:spLocks noGrp="1"/>
          </p:cNvSpPr>
          <p:nvPr>
            <p:ph type="body" sz="quarter" idx="22"/>
          </p:nvPr>
        </p:nvSpPr>
        <p:spPr>
          <a:xfrm>
            <a:off x="7256349" y="5248656"/>
            <a:ext cx="1627632" cy="1042416"/>
          </a:xfrm>
        </p:spPr>
        <p:txBody>
          <a:bodyPr/>
          <a:lstStyle/>
          <a:p>
            <a:r>
              <a:rPr lang="en-US" dirty="0"/>
              <a:t>Final Outcomes of the analysis.</a:t>
            </a:r>
          </a:p>
        </p:txBody>
      </p:sp>
      <p:sp>
        <p:nvSpPr>
          <p:cNvPr id="11" name="Text Placeholder 55">
            <a:extLst>
              <a:ext uri="{FF2B5EF4-FFF2-40B4-BE49-F238E27FC236}">
                <a16:creationId xmlns:a16="http://schemas.microsoft.com/office/drawing/2014/main" id="{145512BA-ADA2-7D34-4FBA-A94D8AE4F981}"/>
              </a:ext>
            </a:extLst>
          </p:cNvPr>
          <p:cNvSpPr txBox="1">
            <a:spLocks/>
          </p:cNvSpPr>
          <p:nvPr/>
        </p:nvSpPr>
        <p:spPr>
          <a:xfrm>
            <a:off x="9027639" y="4325692"/>
            <a:ext cx="1289304" cy="813816"/>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5400" b="1" kern="1200">
                <a:solidFill>
                  <a:schemeClr val="bg1"/>
                </a:solidFill>
                <a:latin typeface="+mn-lt"/>
                <a:ea typeface="+mn-ea"/>
                <a:cs typeface="+mn-cs"/>
              </a:defRPr>
            </a:lvl1pPr>
            <a:lvl2pPr marL="566928" indent="-283464"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mn-lt"/>
                <a:ea typeface="+mn-ea"/>
                <a:cs typeface="+mn-cs"/>
              </a:defRPr>
            </a:lvl2pPr>
            <a:lvl3pPr marL="859536" indent="-283464"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152144" indent="-283464"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1444752" indent="-283464"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05</a:t>
            </a:r>
          </a:p>
        </p:txBody>
      </p:sp>
      <p:sp>
        <p:nvSpPr>
          <p:cNvPr id="12" name="Text Placeholder 45">
            <a:extLst>
              <a:ext uri="{FF2B5EF4-FFF2-40B4-BE49-F238E27FC236}">
                <a16:creationId xmlns:a16="http://schemas.microsoft.com/office/drawing/2014/main" id="{45E3AD2C-CD7E-D345-2A60-12E19D0ABC34}"/>
              </a:ext>
            </a:extLst>
          </p:cNvPr>
          <p:cNvSpPr txBox="1">
            <a:spLocks/>
          </p:cNvSpPr>
          <p:nvPr/>
        </p:nvSpPr>
        <p:spPr>
          <a:xfrm>
            <a:off x="9036782" y="4809744"/>
            <a:ext cx="1308789" cy="438912"/>
          </a:xfrm>
          <a:prstGeom prst="rect">
            <a:avLst/>
          </a:prstGeom>
          <a:solidFill>
            <a:schemeClr val="accent1">
              <a:lumMod val="50000"/>
            </a:schemeClr>
          </a:solidFill>
        </p:spPr>
        <p:txBody>
          <a:bodyPr vert="horz" lIns="91440" tIns="45720" rIns="91440" bIns="45720" rtlCol="0" anchor="b">
            <a:noAutofit/>
          </a:bodyPr>
          <a:lstStyle>
            <a:lvl1pPr marL="0" indent="0" algn="l" defTabSz="914400" rtl="0" eaLnBrk="1" latinLnBrk="0" hangingPunct="1">
              <a:lnSpc>
                <a:spcPct val="100000"/>
              </a:lnSpc>
              <a:spcBef>
                <a:spcPts val="0"/>
              </a:spcBef>
              <a:buFont typeface="Arial" panose="020B0604020202020204" pitchFamily="34" charset="0"/>
              <a:buNone/>
              <a:defRPr sz="1400" b="1" kern="1200">
                <a:solidFill>
                  <a:schemeClr val="bg1"/>
                </a:solidFill>
                <a:latin typeface="+mn-lt"/>
                <a:ea typeface="+mn-ea"/>
                <a:cs typeface="+mn-cs"/>
              </a:defRPr>
            </a:lvl1pPr>
            <a:lvl2pPr marL="566928" indent="-283464"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mn-lt"/>
                <a:ea typeface="+mn-ea"/>
                <a:cs typeface="+mn-cs"/>
              </a:defRPr>
            </a:lvl2pPr>
            <a:lvl3pPr marL="859536" indent="-283464"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152144" indent="-283464"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1444752" indent="-283464"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Next Steps</a:t>
            </a:r>
          </a:p>
        </p:txBody>
      </p:sp>
      <p:sp>
        <p:nvSpPr>
          <p:cNvPr id="13" name="Text Placeholder 50">
            <a:extLst>
              <a:ext uri="{FF2B5EF4-FFF2-40B4-BE49-F238E27FC236}">
                <a16:creationId xmlns:a16="http://schemas.microsoft.com/office/drawing/2014/main" id="{DE27FF8A-9963-C27B-1417-49F4F0AF846A}"/>
              </a:ext>
            </a:extLst>
          </p:cNvPr>
          <p:cNvSpPr txBox="1">
            <a:spLocks/>
          </p:cNvSpPr>
          <p:nvPr/>
        </p:nvSpPr>
        <p:spPr>
          <a:xfrm>
            <a:off x="9027639" y="5248656"/>
            <a:ext cx="1627632" cy="1042416"/>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0"/>
              </a:spcBef>
              <a:buFont typeface="Arial" panose="020B0604020202020204" pitchFamily="34" charset="0"/>
              <a:buNone/>
              <a:defRPr sz="1400" kern="1200">
                <a:solidFill>
                  <a:schemeClr val="bg1"/>
                </a:solidFill>
                <a:latin typeface="+mn-lt"/>
                <a:ea typeface="+mn-ea"/>
                <a:cs typeface="+mn-cs"/>
              </a:defRPr>
            </a:lvl1pPr>
            <a:lvl2pPr marL="566928" indent="-283464"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mn-lt"/>
                <a:ea typeface="+mn-ea"/>
                <a:cs typeface="+mn-cs"/>
              </a:defRPr>
            </a:lvl2pPr>
            <a:lvl3pPr marL="859536" indent="-283464"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152144" indent="-283464"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1444752" indent="-283464"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Risks and Action Plan</a:t>
            </a:r>
          </a:p>
        </p:txBody>
      </p:sp>
    </p:spTree>
    <p:extLst>
      <p:ext uri="{BB962C8B-B14F-4D97-AF65-F5344CB8AC3E}">
        <p14:creationId xmlns:p14="http://schemas.microsoft.com/office/powerpoint/2010/main" val="12804363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B60146-508A-99D4-4EB9-FE476A40DC56}"/>
              </a:ext>
            </a:extLst>
          </p:cNvPr>
          <p:cNvSpPr>
            <a:spLocks noGrp="1"/>
          </p:cNvSpPr>
          <p:nvPr>
            <p:ph type="title"/>
          </p:nvPr>
        </p:nvSpPr>
        <p:spPr/>
        <p:txBody>
          <a:bodyPr/>
          <a:lstStyle/>
          <a:p>
            <a:r>
              <a:rPr lang="en-US" dirty="0"/>
              <a:t>01</a:t>
            </a:r>
          </a:p>
        </p:txBody>
      </p:sp>
      <p:sp>
        <p:nvSpPr>
          <p:cNvPr id="4" name="Text Placeholder 3">
            <a:extLst>
              <a:ext uri="{FF2B5EF4-FFF2-40B4-BE49-F238E27FC236}">
                <a16:creationId xmlns:a16="http://schemas.microsoft.com/office/drawing/2014/main" id="{720081C9-330C-9158-0336-4B0F327A3BF1}"/>
              </a:ext>
            </a:extLst>
          </p:cNvPr>
          <p:cNvSpPr>
            <a:spLocks noGrp="1"/>
          </p:cNvSpPr>
          <p:nvPr>
            <p:ph type="body" idx="1"/>
          </p:nvPr>
        </p:nvSpPr>
        <p:spPr>
          <a:xfrm>
            <a:off x="325120" y="4663440"/>
            <a:ext cx="4740656" cy="1500187"/>
          </a:xfrm>
        </p:spPr>
        <p:txBody>
          <a:bodyPr/>
          <a:lstStyle/>
          <a:p>
            <a:r>
              <a:rPr lang="en-US" dirty="0"/>
              <a:t>Data Extraction from Nature Serve</a:t>
            </a:r>
          </a:p>
        </p:txBody>
      </p:sp>
      <p:pic>
        <p:nvPicPr>
          <p:cNvPr id="13" name="Picture Placeholder 12" descr="Front view of a bull">
            <a:extLst>
              <a:ext uri="{FF2B5EF4-FFF2-40B4-BE49-F238E27FC236}">
                <a16:creationId xmlns:a16="http://schemas.microsoft.com/office/drawing/2014/main" id="{989F25BE-2982-5954-29A9-EF7C99CE3CC6}"/>
              </a:ext>
            </a:extLst>
          </p:cNvPr>
          <p:cNvPicPr>
            <a:picLocks noGrp="1" noChangeAspect="1"/>
          </p:cNvPicPr>
          <p:nvPr>
            <p:ph type="pic" sz="quarter" idx="10"/>
          </p:nvPr>
        </p:nvPicPr>
        <p:blipFill rotWithShape="1">
          <a:blip r:embed="rId3" cstate="screen">
            <a:extLst>
              <a:ext uri="{28A0092B-C50C-407E-A947-70E740481C1C}">
                <a14:useLocalDpi xmlns:a14="http://schemas.microsoft.com/office/drawing/2010/main"/>
              </a:ext>
            </a:extLst>
          </a:blip>
          <a:srcRect t="6" b="6"/>
          <a:stretch/>
        </p:blipFill>
        <p:spPr>
          <a:xfrm flipH="1">
            <a:off x="6096000" y="0"/>
            <a:ext cx="6096000" cy="6858000"/>
          </a:xfrm>
          <a:prstGeom prst="rect">
            <a:avLst/>
          </a:prstGeom>
        </p:spPr>
      </p:pic>
    </p:spTree>
    <p:extLst>
      <p:ext uri="{BB962C8B-B14F-4D97-AF65-F5344CB8AC3E}">
        <p14:creationId xmlns:p14="http://schemas.microsoft.com/office/powerpoint/2010/main" val="38414424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Close-up of green leaf with dewdrops all over&#10;">
            <a:extLst>
              <a:ext uri="{FF2B5EF4-FFF2-40B4-BE49-F238E27FC236}">
                <a16:creationId xmlns:a16="http://schemas.microsoft.com/office/drawing/2014/main" id="{568165E1-339D-11F5-3CA4-F29470C8059C}"/>
              </a:ext>
            </a:extLst>
          </p:cNvPr>
          <p:cNvPicPr>
            <a:picLocks noGrp="1" noChangeAspect="1"/>
          </p:cNvPicPr>
          <p:nvPr>
            <p:ph type="pic" sz="quarter" idx="10"/>
          </p:nvPr>
        </p:nvPicPr>
        <p:blipFill rotWithShape="1">
          <a:blip r:embed="rId3" cstate="screen">
            <a:extLst>
              <a:ext uri="{28A0092B-C50C-407E-A947-70E740481C1C}">
                <a14:useLocalDpi xmlns:a14="http://schemas.microsoft.com/office/drawing/2010/main"/>
              </a:ext>
            </a:extLst>
          </a:blip>
          <a:srcRect t="137" b="137"/>
          <a:stretch/>
        </p:blipFill>
        <p:spPr>
          <a:xfrm>
            <a:off x="-6014720" y="0"/>
            <a:ext cx="6014720" cy="6858000"/>
          </a:xfrm>
        </p:spPr>
      </p:pic>
      <p:graphicFrame>
        <p:nvGraphicFramePr>
          <p:cNvPr id="3" name="Table 2">
            <a:extLst>
              <a:ext uri="{FF2B5EF4-FFF2-40B4-BE49-F238E27FC236}">
                <a16:creationId xmlns:a16="http://schemas.microsoft.com/office/drawing/2014/main" id="{FAF8D01E-EFBC-B1F1-67EF-92A5EDA81A8A}"/>
              </a:ext>
            </a:extLst>
          </p:cNvPr>
          <p:cNvGraphicFramePr>
            <a:graphicFrameLocks noGrp="1"/>
          </p:cNvGraphicFramePr>
          <p:nvPr>
            <p:extLst>
              <p:ext uri="{D42A27DB-BD31-4B8C-83A1-F6EECF244321}">
                <p14:modId xmlns:p14="http://schemas.microsoft.com/office/powerpoint/2010/main" val="3493469778"/>
              </p:ext>
            </p:extLst>
          </p:nvPr>
        </p:nvGraphicFramePr>
        <p:xfrm>
          <a:off x="173737" y="436370"/>
          <a:ext cx="11892367" cy="5131179"/>
        </p:xfrm>
        <a:graphic>
          <a:graphicData uri="http://schemas.openxmlformats.org/drawingml/2006/table">
            <a:tbl>
              <a:tblPr firstRow="1" bandRow="1">
                <a:tableStyleId>{74C1A8A3-306A-4EB7-A6B1-4F7E0EB9C5D6}</a:tableStyleId>
              </a:tblPr>
              <a:tblGrid>
                <a:gridCol w="1392253">
                  <a:extLst>
                    <a:ext uri="{9D8B030D-6E8A-4147-A177-3AD203B41FA5}">
                      <a16:colId xmlns:a16="http://schemas.microsoft.com/office/drawing/2014/main" val="3137765922"/>
                    </a:ext>
                  </a:extLst>
                </a:gridCol>
                <a:gridCol w="896307">
                  <a:extLst>
                    <a:ext uri="{9D8B030D-6E8A-4147-A177-3AD203B41FA5}">
                      <a16:colId xmlns:a16="http://schemas.microsoft.com/office/drawing/2014/main" val="298929917"/>
                    </a:ext>
                  </a:extLst>
                </a:gridCol>
                <a:gridCol w="896307">
                  <a:extLst>
                    <a:ext uri="{9D8B030D-6E8A-4147-A177-3AD203B41FA5}">
                      <a16:colId xmlns:a16="http://schemas.microsoft.com/office/drawing/2014/main" val="4004499375"/>
                    </a:ext>
                  </a:extLst>
                </a:gridCol>
                <a:gridCol w="896307">
                  <a:extLst>
                    <a:ext uri="{9D8B030D-6E8A-4147-A177-3AD203B41FA5}">
                      <a16:colId xmlns:a16="http://schemas.microsoft.com/office/drawing/2014/main" val="1165136302"/>
                    </a:ext>
                  </a:extLst>
                </a:gridCol>
                <a:gridCol w="896307">
                  <a:extLst>
                    <a:ext uri="{9D8B030D-6E8A-4147-A177-3AD203B41FA5}">
                      <a16:colId xmlns:a16="http://schemas.microsoft.com/office/drawing/2014/main" val="1554629280"/>
                    </a:ext>
                  </a:extLst>
                </a:gridCol>
                <a:gridCol w="750960">
                  <a:extLst>
                    <a:ext uri="{9D8B030D-6E8A-4147-A177-3AD203B41FA5}">
                      <a16:colId xmlns:a16="http://schemas.microsoft.com/office/drawing/2014/main" val="1147882347"/>
                    </a:ext>
                  </a:extLst>
                </a:gridCol>
                <a:gridCol w="872083">
                  <a:extLst>
                    <a:ext uri="{9D8B030D-6E8A-4147-A177-3AD203B41FA5}">
                      <a16:colId xmlns:a16="http://schemas.microsoft.com/office/drawing/2014/main" val="1444062245"/>
                    </a:ext>
                  </a:extLst>
                </a:gridCol>
                <a:gridCol w="1172900">
                  <a:extLst>
                    <a:ext uri="{9D8B030D-6E8A-4147-A177-3AD203B41FA5}">
                      <a16:colId xmlns:a16="http://schemas.microsoft.com/office/drawing/2014/main" val="3302587621"/>
                    </a:ext>
                  </a:extLst>
                </a:gridCol>
                <a:gridCol w="732257">
                  <a:extLst>
                    <a:ext uri="{9D8B030D-6E8A-4147-A177-3AD203B41FA5}">
                      <a16:colId xmlns:a16="http://schemas.microsoft.com/office/drawing/2014/main" val="2913333206"/>
                    </a:ext>
                  </a:extLst>
                </a:gridCol>
                <a:gridCol w="732256">
                  <a:extLst>
                    <a:ext uri="{9D8B030D-6E8A-4147-A177-3AD203B41FA5}">
                      <a16:colId xmlns:a16="http://schemas.microsoft.com/office/drawing/2014/main" val="2381534792"/>
                    </a:ext>
                  </a:extLst>
                </a:gridCol>
                <a:gridCol w="1117393">
                  <a:extLst>
                    <a:ext uri="{9D8B030D-6E8A-4147-A177-3AD203B41FA5}">
                      <a16:colId xmlns:a16="http://schemas.microsoft.com/office/drawing/2014/main" val="666024398"/>
                    </a:ext>
                  </a:extLst>
                </a:gridCol>
                <a:gridCol w="1537037">
                  <a:extLst>
                    <a:ext uri="{9D8B030D-6E8A-4147-A177-3AD203B41FA5}">
                      <a16:colId xmlns:a16="http://schemas.microsoft.com/office/drawing/2014/main" val="3776273978"/>
                    </a:ext>
                  </a:extLst>
                </a:gridCol>
              </a:tblGrid>
              <a:tr h="1549863">
                <a:tc>
                  <a:txBody>
                    <a:bodyPr/>
                    <a:lstStyle/>
                    <a:p>
                      <a:pPr algn="ctr" fontAlgn="b"/>
                      <a:r>
                        <a:rPr lang="en-US" sz="1200" b="1" u="none" strike="noStrike" dirty="0">
                          <a:solidFill>
                            <a:srgbClr val="000000"/>
                          </a:solidFill>
                          <a:effectLst/>
                        </a:rPr>
                        <a:t>Common Name</a:t>
                      </a:r>
                      <a:endParaRPr lang="en-US" sz="1200" b="1" i="0" u="none" strike="noStrike" dirty="0">
                        <a:solidFill>
                          <a:srgbClr val="000000"/>
                        </a:solidFill>
                        <a:effectLst/>
                        <a:latin typeface="Calibri"/>
                      </a:endParaRPr>
                    </a:p>
                  </a:txBody>
                  <a:tcPr marL="9525" marR="9525" marT="9525" marB="0" anchor="b">
                    <a:solidFill>
                      <a:srgbClr val="92D050"/>
                    </a:solidFill>
                  </a:tcPr>
                </a:tc>
                <a:tc>
                  <a:txBody>
                    <a:bodyPr/>
                    <a:lstStyle/>
                    <a:p>
                      <a:pPr algn="ctr" fontAlgn="b"/>
                      <a:r>
                        <a:rPr lang="en-US" sz="1200" b="1" u="none" strike="noStrike" dirty="0">
                          <a:solidFill>
                            <a:srgbClr val="000000"/>
                          </a:solidFill>
                          <a:effectLst/>
                        </a:rPr>
                        <a:t>Scientific Name</a:t>
                      </a:r>
                      <a:endParaRPr lang="en-US" sz="1200" b="1" i="0" u="none" strike="noStrike" dirty="0">
                        <a:solidFill>
                          <a:srgbClr val="000000"/>
                        </a:solidFill>
                        <a:effectLst/>
                        <a:latin typeface="Calibri"/>
                      </a:endParaRPr>
                    </a:p>
                  </a:txBody>
                  <a:tcPr marL="9525" marR="9525" marT="9525" marB="0" anchor="b">
                    <a:solidFill>
                      <a:srgbClr val="92D050"/>
                    </a:solidFill>
                  </a:tcPr>
                </a:tc>
                <a:tc>
                  <a:txBody>
                    <a:bodyPr/>
                    <a:lstStyle/>
                    <a:p>
                      <a:pPr algn="ctr" fontAlgn="b"/>
                      <a:r>
                        <a:rPr lang="en-US" sz="1200" b="1" u="none" strike="noStrike" dirty="0">
                          <a:solidFill>
                            <a:srgbClr val="000000"/>
                          </a:solidFill>
                          <a:effectLst/>
                        </a:rPr>
                        <a:t>Element Code</a:t>
                      </a:r>
                      <a:endParaRPr lang="en-US" sz="1200" b="1" i="0" u="none" strike="noStrike" dirty="0">
                        <a:solidFill>
                          <a:srgbClr val="000000"/>
                        </a:solidFill>
                        <a:effectLst/>
                        <a:latin typeface="Calibri"/>
                      </a:endParaRPr>
                    </a:p>
                  </a:txBody>
                  <a:tcPr marL="9525" marR="9525" marT="9525" marB="0" anchor="b">
                    <a:solidFill>
                      <a:srgbClr val="92D050"/>
                    </a:solidFill>
                  </a:tcPr>
                </a:tc>
                <a:tc>
                  <a:txBody>
                    <a:bodyPr/>
                    <a:lstStyle/>
                    <a:p>
                      <a:pPr algn="ctr" fontAlgn="b"/>
                      <a:r>
                        <a:rPr lang="en-US" sz="1200" b="1" u="none" strike="noStrike" dirty="0">
                          <a:solidFill>
                            <a:srgbClr val="000000"/>
                          </a:solidFill>
                          <a:effectLst/>
                        </a:rPr>
                        <a:t>Species Group (Broad)</a:t>
                      </a:r>
                      <a:endParaRPr lang="en-US" sz="1200" b="1" i="0" u="none" strike="noStrike" dirty="0">
                        <a:solidFill>
                          <a:srgbClr val="000000"/>
                        </a:solidFill>
                        <a:effectLst/>
                        <a:latin typeface="Calibri"/>
                      </a:endParaRPr>
                    </a:p>
                  </a:txBody>
                  <a:tcPr marL="9525" marR="9525" marT="9525" marB="0" anchor="b">
                    <a:solidFill>
                      <a:srgbClr val="92D050"/>
                    </a:solidFill>
                  </a:tcPr>
                </a:tc>
                <a:tc>
                  <a:txBody>
                    <a:bodyPr/>
                    <a:lstStyle/>
                    <a:p>
                      <a:pPr algn="ctr" fontAlgn="b"/>
                      <a:r>
                        <a:rPr lang="en-US" sz="1200" b="1" u="none" strike="noStrike" dirty="0">
                          <a:solidFill>
                            <a:srgbClr val="000000"/>
                          </a:solidFill>
                          <a:effectLst/>
                        </a:rPr>
                        <a:t>Species Group (Fine)</a:t>
                      </a:r>
                      <a:endParaRPr lang="en-US" sz="1200" b="1" i="0" u="none" strike="noStrike" dirty="0">
                        <a:solidFill>
                          <a:srgbClr val="000000"/>
                        </a:solidFill>
                        <a:effectLst/>
                        <a:latin typeface="Calibri"/>
                      </a:endParaRPr>
                    </a:p>
                  </a:txBody>
                  <a:tcPr marL="9525" marR="9525" marT="9525" marB="0" anchor="b">
                    <a:solidFill>
                      <a:srgbClr val="92D050"/>
                    </a:solidFill>
                  </a:tcPr>
                </a:tc>
                <a:tc>
                  <a:txBody>
                    <a:bodyPr/>
                    <a:lstStyle/>
                    <a:p>
                      <a:pPr algn="ctr" fontAlgn="b"/>
                      <a:r>
                        <a:rPr lang="en-US" sz="1200" b="1" u="none" strike="noStrike" dirty="0" err="1">
                          <a:solidFill>
                            <a:srgbClr val="000000"/>
                          </a:solidFill>
                          <a:effectLst/>
                        </a:rPr>
                        <a:t>NatureServe</a:t>
                      </a:r>
                      <a:r>
                        <a:rPr lang="en-US" sz="1200" b="1" u="none" strike="noStrike" dirty="0">
                          <a:solidFill>
                            <a:srgbClr val="000000"/>
                          </a:solidFill>
                          <a:effectLst/>
                        </a:rPr>
                        <a:t> Global Rank</a:t>
                      </a:r>
                      <a:endParaRPr lang="en-US" sz="1200" b="1" i="0" u="none" strike="noStrike" dirty="0">
                        <a:solidFill>
                          <a:srgbClr val="000000"/>
                        </a:solidFill>
                        <a:effectLst/>
                        <a:latin typeface="Calibri"/>
                      </a:endParaRPr>
                    </a:p>
                  </a:txBody>
                  <a:tcPr marL="9525" marR="9525" marT="9525" marB="0" anchor="b">
                    <a:solidFill>
                      <a:srgbClr val="92D050"/>
                    </a:solidFill>
                  </a:tcPr>
                </a:tc>
                <a:tc>
                  <a:txBody>
                    <a:bodyPr/>
                    <a:lstStyle/>
                    <a:p>
                      <a:pPr algn="ctr" fontAlgn="b"/>
                      <a:r>
                        <a:rPr lang="en-US" sz="1200" b="1" u="none" strike="noStrike" dirty="0" err="1">
                          <a:solidFill>
                            <a:srgbClr val="000000"/>
                          </a:solidFill>
                          <a:effectLst/>
                        </a:rPr>
                        <a:t>NatureServe</a:t>
                      </a:r>
                      <a:r>
                        <a:rPr lang="en-US" sz="1200" b="1" u="none" strike="noStrike" dirty="0">
                          <a:solidFill>
                            <a:srgbClr val="000000"/>
                          </a:solidFill>
                          <a:effectLst/>
                        </a:rPr>
                        <a:t> Rounded Global Rank</a:t>
                      </a:r>
                      <a:endParaRPr lang="en-US" sz="1200" b="1" i="0" u="none" strike="noStrike" dirty="0">
                        <a:solidFill>
                          <a:srgbClr val="000000"/>
                        </a:solidFill>
                        <a:effectLst/>
                        <a:latin typeface="Calibri"/>
                      </a:endParaRPr>
                    </a:p>
                  </a:txBody>
                  <a:tcPr marL="9525" marR="9525" marT="9525" marB="0" anchor="b">
                    <a:solidFill>
                      <a:srgbClr val="92D050"/>
                    </a:solidFill>
                  </a:tcPr>
                </a:tc>
                <a:tc>
                  <a:txBody>
                    <a:bodyPr/>
                    <a:lstStyle/>
                    <a:p>
                      <a:pPr algn="ctr"/>
                      <a:r>
                        <a:rPr lang="en-US" sz="1200" dirty="0">
                          <a:solidFill>
                            <a:schemeClr val="tx1"/>
                          </a:solidFill>
                        </a:rPr>
                        <a:t>U.S. Endangered Species Act Status</a:t>
                      </a:r>
                    </a:p>
                  </a:txBody>
                  <a:tcPr anchor="b">
                    <a:solidFill>
                      <a:srgbClr val="92D050"/>
                    </a:solidFill>
                  </a:tcPr>
                </a:tc>
                <a:tc>
                  <a:txBody>
                    <a:bodyPr/>
                    <a:lstStyle/>
                    <a:p>
                      <a:pPr algn="ctr" fontAlgn="b"/>
                      <a:r>
                        <a:rPr lang="en-US" sz="1200" b="1" u="none" strike="noStrike" dirty="0">
                          <a:solidFill>
                            <a:srgbClr val="000000"/>
                          </a:solidFill>
                          <a:effectLst/>
                        </a:rPr>
                        <a:t>COSEWIC Status</a:t>
                      </a:r>
                      <a:endParaRPr lang="en-US" sz="1200" b="1" i="0" u="none" strike="noStrike" dirty="0">
                        <a:solidFill>
                          <a:srgbClr val="000000"/>
                        </a:solidFill>
                        <a:effectLst/>
                        <a:latin typeface="Calibri"/>
                      </a:endParaRPr>
                    </a:p>
                  </a:txBody>
                  <a:tcPr marL="9525" marR="9525" marT="9525" marB="0" anchor="b">
                    <a:solidFill>
                      <a:srgbClr val="92D050"/>
                    </a:solidFill>
                  </a:tcPr>
                </a:tc>
                <a:tc>
                  <a:txBody>
                    <a:bodyPr/>
                    <a:lstStyle/>
                    <a:p>
                      <a:pPr algn="ctr" fontAlgn="b"/>
                      <a:r>
                        <a:rPr lang="en-US" sz="1200" b="1" u="none" strike="noStrike" dirty="0">
                          <a:solidFill>
                            <a:srgbClr val="000000"/>
                          </a:solidFill>
                          <a:effectLst/>
                        </a:rPr>
                        <a:t>SARA Status</a:t>
                      </a:r>
                      <a:endParaRPr lang="en-US" sz="1200" b="1" i="0" u="none" strike="noStrike" dirty="0">
                        <a:solidFill>
                          <a:srgbClr val="000000"/>
                        </a:solidFill>
                        <a:effectLst/>
                        <a:latin typeface="Calibri"/>
                      </a:endParaRPr>
                    </a:p>
                  </a:txBody>
                  <a:tcPr marL="9525" marR="9525" marT="9525" marB="0" anchor="b">
                    <a:solidFill>
                      <a:srgbClr val="92D050"/>
                    </a:solidFill>
                  </a:tcPr>
                </a:tc>
                <a:tc>
                  <a:txBody>
                    <a:bodyPr/>
                    <a:lstStyle/>
                    <a:p>
                      <a:pPr algn="ctr" fontAlgn="b"/>
                      <a:r>
                        <a:rPr lang="en-US" sz="1200" b="1" u="none" strike="noStrike" dirty="0">
                          <a:solidFill>
                            <a:srgbClr val="000000"/>
                          </a:solidFill>
                          <a:effectLst/>
                        </a:rPr>
                        <a:t>Distribution</a:t>
                      </a:r>
                      <a:endParaRPr lang="en-US" sz="1200" b="1" i="0" u="none" strike="noStrike" dirty="0">
                        <a:solidFill>
                          <a:srgbClr val="000000"/>
                        </a:solidFill>
                        <a:effectLst/>
                        <a:latin typeface="Calibri"/>
                      </a:endParaRPr>
                    </a:p>
                  </a:txBody>
                  <a:tcPr marL="9525" marR="9525" marT="9525" marB="0" anchor="b">
                    <a:solidFill>
                      <a:srgbClr val="92D050"/>
                    </a:solidFill>
                  </a:tcPr>
                </a:tc>
                <a:tc>
                  <a:txBody>
                    <a:bodyPr/>
                    <a:lstStyle/>
                    <a:p>
                      <a:pPr algn="ctr" fontAlgn="b"/>
                      <a:r>
                        <a:rPr lang="en-US" sz="1200" b="1" u="none" strike="noStrike" dirty="0">
                          <a:solidFill>
                            <a:srgbClr val="000000"/>
                          </a:solidFill>
                          <a:effectLst/>
                        </a:rPr>
                        <a:t>View on </a:t>
                      </a:r>
                      <a:r>
                        <a:rPr lang="en-US" sz="1200" b="1" u="none" strike="noStrike" dirty="0" err="1">
                          <a:solidFill>
                            <a:srgbClr val="000000"/>
                          </a:solidFill>
                          <a:effectLst/>
                        </a:rPr>
                        <a:t>NatureServe</a:t>
                      </a:r>
                      <a:r>
                        <a:rPr lang="en-US" sz="1200" b="1" u="none" strike="noStrike" dirty="0">
                          <a:solidFill>
                            <a:srgbClr val="000000"/>
                          </a:solidFill>
                          <a:effectLst/>
                        </a:rPr>
                        <a:t> Explorer</a:t>
                      </a:r>
                      <a:endParaRPr lang="en-US" sz="1200" b="1" i="0" u="none" strike="noStrike" dirty="0">
                        <a:solidFill>
                          <a:srgbClr val="000000"/>
                        </a:solidFill>
                        <a:effectLst/>
                        <a:latin typeface="Calibri"/>
                      </a:endParaRPr>
                    </a:p>
                  </a:txBody>
                  <a:tcPr marL="9525" marR="9525" marT="9525" marB="0" anchor="b">
                    <a:solidFill>
                      <a:srgbClr val="92D050"/>
                    </a:solidFill>
                  </a:tcPr>
                </a:tc>
                <a:extLst>
                  <a:ext uri="{0D108BD9-81ED-4DB2-BD59-A6C34878D82A}">
                    <a16:rowId xmlns:a16="http://schemas.microsoft.com/office/drawing/2014/main" val="2698281590"/>
                  </a:ext>
                </a:extLst>
              </a:tr>
              <a:tr h="2047791">
                <a:tc>
                  <a:txBody>
                    <a:bodyPr/>
                    <a:lstStyle/>
                    <a:p>
                      <a:pPr algn="l" fontAlgn="b"/>
                      <a:r>
                        <a:rPr lang="en-US" sz="1000" b="1" u="none" strike="noStrike">
                          <a:solidFill>
                            <a:srgbClr val="000000"/>
                          </a:solidFill>
                          <a:effectLst/>
                        </a:rPr>
                        <a:t>Blanchard's Cricket Frog</a:t>
                      </a:r>
                      <a:endParaRPr lang="en-US" sz="1000" b="1" i="0" u="none" strike="noStrike">
                        <a:solidFill>
                          <a:srgbClr val="000000"/>
                        </a:solidFill>
                        <a:effectLst/>
                        <a:latin typeface="Calibri"/>
                      </a:endParaRPr>
                    </a:p>
                  </a:txBody>
                  <a:tcPr marL="9525" marR="9525" marT="9525" marB="0" anchor="b"/>
                </a:tc>
                <a:tc>
                  <a:txBody>
                    <a:bodyPr/>
                    <a:lstStyle/>
                    <a:p>
                      <a:pPr algn="l" fontAlgn="b"/>
                      <a:r>
                        <a:rPr lang="en-US" sz="1000" b="0" u="none" strike="noStrike">
                          <a:solidFill>
                            <a:srgbClr val="000000"/>
                          </a:solidFill>
                          <a:effectLst/>
                        </a:rPr>
                        <a:t>Acris blanchardi</a:t>
                      </a:r>
                      <a:endParaRPr lang="en-US" sz="1000" b="0" i="0" u="none" strike="noStrike">
                        <a:solidFill>
                          <a:srgbClr val="000000"/>
                        </a:solidFill>
                        <a:effectLst/>
                        <a:latin typeface="Calibri"/>
                      </a:endParaRPr>
                    </a:p>
                  </a:txBody>
                  <a:tcPr marL="9525" marR="9525" marT="9525" marB="0" anchor="b"/>
                </a:tc>
                <a:tc>
                  <a:txBody>
                    <a:bodyPr/>
                    <a:lstStyle/>
                    <a:p>
                      <a:pPr algn="l" fontAlgn="b"/>
                      <a:r>
                        <a:rPr lang="en-US" sz="1000" b="0" u="none" strike="noStrike" dirty="0">
                          <a:solidFill>
                            <a:srgbClr val="000000"/>
                          </a:solidFill>
                          <a:effectLst/>
                        </a:rPr>
                        <a:t>AAABC01040</a:t>
                      </a:r>
                      <a:endParaRPr lang="en-US" sz="1000" b="0" i="0" u="none" strike="noStrike" dirty="0">
                        <a:solidFill>
                          <a:srgbClr val="000000"/>
                        </a:solidFill>
                        <a:effectLst/>
                        <a:latin typeface="Calibri"/>
                      </a:endParaRPr>
                    </a:p>
                  </a:txBody>
                  <a:tcPr marL="9525" marR="9525" marT="9525" marB="0" anchor="b"/>
                </a:tc>
                <a:tc>
                  <a:txBody>
                    <a:bodyPr/>
                    <a:lstStyle/>
                    <a:p>
                      <a:pPr algn="l" fontAlgn="b"/>
                      <a:r>
                        <a:rPr lang="en-US" sz="1000" b="0" u="none" strike="noStrike" dirty="0">
                          <a:solidFill>
                            <a:srgbClr val="000000"/>
                          </a:solidFill>
                          <a:effectLst/>
                        </a:rPr>
                        <a:t>Vertebrates</a:t>
                      </a:r>
                      <a:endParaRPr lang="en-US" sz="1000" b="0" i="0" u="none" strike="noStrike" dirty="0">
                        <a:solidFill>
                          <a:srgbClr val="000000"/>
                        </a:solidFill>
                        <a:effectLst/>
                        <a:latin typeface="Calibri"/>
                      </a:endParaRPr>
                    </a:p>
                  </a:txBody>
                  <a:tcPr marL="9525" marR="9525" marT="9525" marB="0" anchor="b"/>
                </a:tc>
                <a:tc>
                  <a:txBody>
                    <a:bodyPr/>
                    <a:lstStyle/>
                    <a:p>
                      <a:pPr algn="l" fontAlgn="b"/>
                      <a:r>
                        <a:rPr lang="en-US" sz="1000" b="0" u="none" strike="noStrike" dirty="0">
                          <a:solidFill>
                            <a:srgbClr val="000000"/>
                          </a:solidFill>
                          <a:effectLst/>
                        </a:rPr>
                        <a:t>Amphibians</a:t>
                      </a:r>
                      <a:endParaRPr lang="en-US" sz="1000" b="0" i="0" u="none" strike="noStrike" dirty="0">
                        <a:solidFill>
                          <a:srgbClr val="000000"/>
                        </a:solidFill>
                        <a:effectLst/>
                        <a:latin typeface="Calibri"/>
                      </a:endParaRPr>
                    </a:p>
                  </a:txBody>
                  <a:tcPr marL="9525" marR="9525" marT="9525" marB="0" anchor="b"/>
                </a:tc>
                <a:tc>
                  <a:txBody>
                    <a:bodyPr/>
                    <a:lstStyle/>
                    <a:p>
                      <a:pPr algn="l" fontAlgn="b"/>
                      <a:r>
                        <a:rPr lang="en-US" sz="1000" b="0" u="none" strike="noStrike" dirty="0">
                          <a:solidFill>
                            <a:srgbClr val="000000"/>
                          </a:solidFill>
                          <a:effectLst/>
                        </a:rPr>
                        <a:t>G5</a:t>
                      </a:r>
                      <a:endParaRPr lang="en-US" sz="1000" b="0" i="0" u="none" strike="noStrike" dirty="0">
                        <a:solidFill>
                          <a:srgbClr val="000000"/>
                        </a:solidFill>
                        <a:effectLst/>
                        <a:latin typeface="Calibri"/>
                      </a:endParaRPr>
                    </a:p>
                  </a:txBody>
                  <a:tcPr marL="9525" marR="9525" marT="9525" marB="0" anchor="b"/>
                </a:tc>
                <a:tc>
                  <a:txBody>
                    <a:bodyPr/>
                    <a:lstStyle/>
                    <a:p>
                      <a:pPr algn="l" fontAlgn="b"/>
                      <a:r>
                        <a:rPr lang="en-US" sz="1000" b="0" u="none" strike="noStrike" dirty="0">
                          <a:solidFill>
                            <a:srgbClr val="000000"/>
                          </a:solidFill>
                          <a:effectLst/>
                        </a:rPr>
                        <a:t>G5</a:t>
                      </a:r>
                      <a:endParaRPr lang="en-US" sz="1000" b="0" i="0" u="none" strike="noStrike" dirty="0">
                        <a:solidFill>
                          <a:srgbClr val="000000"/>
                        </a:solidFill>
                        <a:effectLst/>
                        <a:latin typeface="Calibri"/>
                      </a:endParaRPr>
                    </a:p>
                  </a:txBody>
                  <a:tcPr marL="9525" marR="9525" marT="9525" marB="0" anchor="b"/>
                </a:tc>
                <a:tc>
                  <a:txBody>
                    <a:bodyPr/>
                    <a:lstStyle/>
                    <a:p>
                      <a:pPr algn="l" fontAlgn="b"/>
                      <a:endParaRPr lang="en-US" sz="1000" b="0" i="0" u="none" strike="noStrike">
                        <a:solidFill>
                          <a:srgbClr val="000000"/>
                        </a:solidFill>
                        <a:effectLst/>
                        <a:latin typeface="Calibri"/>
                      </a:endParaRPr>
                    </a:p>
                  </a:txBody>
                  <a:tcPr marL="9525" marR="9525" marT="9525" marB="0" anchor="b"/>
                </a:tc>
                <a:tc>
                  <a:txBody>
                    <a:bodyPr/>
                    <a:lstStyle/>
                    <a:p>
                      <a:pPr algn="l" fontAlgn="b"/>
                      <a:r>
                        <a:rPr lang="en-US" sz="1000" b="0" u="none" strike="noStrike">
                          <a:solidFill>
                            <a:srgbClr val="000000"/>
                          </a:solidFill>
                          <a:effectLst/>
                        </a:rPr>
                        <a:t>Endangered</a:t>
                      </a:r>
                      <a:endParaRPr lang="en-US" sz="1000" b="0" i="0" u="none" strike="noStrike">
                        <a:solidFill>
                          <a:srgbClr val="000000"/>
                        </a:solidFill>
                        <a:effectLst/>
                        <a:latin typeface="Calibri"/>
                      </a:endParaRPr>
                    </a:p>
                  </a:txBody>
                  <a:tcPr marL="9525" marR="9525" marT="9525" marB="0" anchor="b"/>
                </a:tc>
                <a:tc>
                  <a:txBody>
                    <a:bodyPr/>
                    <a:lstStyle/>
                    <a:p>
                      <a:pPr algn="l" fontAlgn="b"/>
                      <a:r>
                        <a:rPr lang="en-US" sz="1000" b="0" u="none" strike="noStrike">
                          <a:solidFill>
                            <a:srgbClr val="000000"/>
                          </a:solidFill>
                          <a:effectLst/>
                        </a:rPr>
                        <a:t>Endangered/En voie de disparition</a:t>
                      </a:r>
                      <a:endParaRPr lang="en-US" sz="1000" b="0" i="0" u="none" strike="noStrike">
                        <a:solidFill>
                          <a:srgbClr val="000000"/>
                        </a:solidFill>
                        <a:effectLst/>
                        <a:latin typeface="Calibri"/>
                      </a:endParaRPr>
                    </a:p>
                  </a:txBody>
                  <a:tcPr marL="9525" marR="9525" marT="9525" marB="0" anchor="b"/>
                </a:tc>
                <a:tc>
                  <a:txBody>
                    <a:bodyPr/>
                    <a:lstStyle/>
                    <a:p>
                      <a:pPr algn="l" fontAlgn="b"/>
                      <a:r>
                        <a:rPr lang="en-US" sz="1000" b="0" u="none" strike="noStrike" dirty="0">
                          <a:solidFill>
                            <a:srgbClr val="000000"/>
                          </a:solidFill>
                          <a:effectLst/>
                        </a:rPr>
                        <a:t>Canada (NX): ON (SX)</a:t>
                      </a:r>
                      <a:br>
                        <a:rPr lang="en-US" sz="1000" b="0" u="none" strike="noStrike" dirty="0">
                          <a:solidFill>
                            <a:srgbClr val="000000"/>
                          </a:solidFill>
                          <a:effectLst/>
                        </a:rPr>
                      </a:br>
                      <a:r>
                        <a:rPr lang="en-US" sz="1000" b="0" u="none" strike="noStrike" dirty="0">
                          <a:solidFill>
                            <a:srgbClr val="000000"/>
                          </a:solidFill>
                          <a:effectLst/>
                        </a:rPr>
                        <a:t>United States (N5): AR (S5), CO (SH), IA (S3), IL (S5), IN (S4), KS (S4), KY (S5), LA (SNR), MI (S2), MN (S1), MO (S5), MS (SNR), NE (S3), NM (S3), OH (S3), OK (SNR), SD (S2), TX (S5), WI (S1), WV (SH)</a:t>
                      </a:r>
                      <a:endParaRPr lang="en-US" sz="1000" b="0" i="0" u="none" strike="noStrike" dirty="0">
                        <a:solidFill>
                          <a:srgbClr val="000000"/>
                        </a:solidFill>
                        <a:effectLst/>
                        <a:latin typeface="Calibri"/>
                      </a:endParaRPr>
                    </a:p>
                  </a:txBody>
                  <a:tcPr marL="9525" marR="9525" marT="9525" marB="0" anchor="b"/>
                </a:tc>
                <a:tc>
                  <a:txBody>
                    <a:bodyPr/>
                    <a:lstStyle/>
                    <a:p>
                      <a:pPr algn="l" fontAlgn="b"/>
                      <a:r>
                        <a:rPr lang="en-US" sz="1000" b="0" u="sng" strike="noStrike" dirty="0">
                          <a:solidFill>
                            <a:srgbClr val="0000FF"/>
                          </a:solidFill>
                          <a:effectLst/>
                        </a:rPr>
                        <a:t>https://explorer.natureserve.org/Taxon/ELEMENT_GLOBAL.2.828458/Acris_blanchardi</a:t>
                      </a:r>
                      <a:endParaRPr lang="en-US" sz="1000" b="0" i="0" u="sng" strike="noStrike" dirty="0">
                        <a:solidFill>
                          <a:srgbClr val="0000FF"/>
                        </a:solidFill>
                        <a:effectLst/>
                        <a:latin typeface="Calibri"/>
                      </a:endParaRPr>
                    </a:p>
                  </a:txBody>
                  <a:tcPr marL="9525" marR="9525" marT="9525" marB="0" anchor="b"/>
                </a:tc>
                <a:extLst>
                  <a:ext uri="{0D108BD9-81ED-4DB2-BD59-A6C34878D82A}">
                    <a16:rowId xmlns:a16="http://schemas.microsoft.com/office/drawing/2014/main" val="953765143"/>
                  </a:ext>
                </a:extLst>
              </a:tr>
              <a:tr h="1503979">
                <a:tc>
                  <a:txBody>
                    <a:bodyPr/>
                    <a:lstStyle/>
                    <a:p>
                      <a:pPr algn="l" fontAlgn="b"/>
                      <a:r>
                        <a:rPr lang="en-US" sz="1000" b="1" u="none" strike="noStrike" dirty="0">
                          <a:solidFill>
                            <a:srgbClr val="000000"/>
                          </a:solidFill>
                          <a:effectLst/>
                        </a:rPr>
                        <a:t>Eastern Cricket Frog</a:t>
                      </a:r>
                      <a:endParaRPr lang="en-US" sz="1000" b="1" i="0" u="none" strike="noStrike" dirty="0">
                        <a:solidFill>
                          <a:srgbClr val="000000"/>
                        </a:solidFill>
                        <a:effectLst/>
                        <a:latin typeface="Calibri"/>
                      </a:endParaRPr>
                    </a:p>
                  </a:txBody>
                  <a:tcPr marL="9525" marR="9525" marT="9525" marB="0" anchor="b"/>
                </a:tc>
                <a:tc>
                  <a:txBody>
                    <a:bodyPr/>
                    <a:lstStyle/>
                    <a:p>
                      <a:pPr algn="l" fontAlgn="b"/>
                      <a:r>
                        <a:rPr lang="en-US" sz="1000" b="0" u="none" strike="noStrike">
                          <a:solidFill>
                            <a:srgbClr val="000000"/>
                          </a:solidFill>
                          <a:effectLst/>
                        </a:rPr>
                        <a:t>Acris crepitans</a:t>
                      </a:r>
                      <a:endParaRPr lang="en-US" sz="1000" b="0" i="0" u="none" strike="noStrike">
                        <a:solidFill>
                          <a:srgbClr val="000000"/>
                        </a:solidFill>
                        <a:effectLst/>
                        <a:latin typeface="Calibri"/>
                      </a:endParaRPr>
                    </a:p>
                  </a:txBody>
                  <a:tcPr marL="9525" marR="9525" marT="9525" marB="0" anchor="b"/>
                </a:tc>
                <a:tc>
                  <a:txBody>
                    <a:bodyPr/>
                    <a:lstStyle/>
                    <a:p>
                      <a:pPr algn="l" fontAlgn="b"/>
                      <a:r>
                        <a:rPr lang="en-US" sz="1000" b="0" u="none" strike="noStrike">
                          <a:solidFill>
                            <a:srgbClr val="000000"/>
                          </a:solidFill>
                          <a:effectLst/>
                        </a:rPr>
                        <a:t>AAABC01030</a:t>
                      </a:r>
                      <a:endParaRPr lang="en-US" sz="1000" b="0" i="0" u="none" strike="noStrike">
                        <a:solidFill>
                          <a:srgbClr val="000000"/>
                        </a:solidFill>
                        <a:effectLst/>
                        <a:latin typeface="Calibri"/>
                      </a:endParaRPr>
                    </a:p>
                  </a:txBody>
                  <a:tcPr marL="9525" marR="9525" marT="9525" marB="0" anchor="b"/>
                </a:tc>
                <a:tc>
                  <a:txBody>
                    <a:bodyPr/>
                    <a:lstStyle/>
                    <a:p>
                      <a:pPr algn="l" fontAlgn="b"/>
                      <a:r>
                        <a:rPr lang="en-US" sz="1000" b="0" u="none" strike="noStrike">
                          <a:solidFill>
                            <a:srgbClr val="000000"/>
                          </a:solidFill>
                          <a:effectLst/>
                        </a:rPr>
                        <a:t>Vertebrates</a:t>
                      </a:r>
                      <a:endParaRPr lang="en-US" sz="1000" b="0" i="0" u="none" strike="noStrike">
                        <a:solidFill>
                          <a:srgbClr val="000000"/>
                        </a:solidFill>
                        <a:effectLst/>
                        <a:latin typeface="Calibri"/>
                      </a:endParaRPr>
                    </a:p>
                  </a:txBody>
                  <a:tcPr marL="9525" marR="9525" marT="9525" marB="0" anchor="b"/>
                </a:tc>
                <a:tc>
                  <a:txBody>
                    <a:bodyPr/>
                    <a:lstStyle/>
                    <a:p>
                      <a:pPr algn="l" fontAlgn="b"/>
                      <a:r>
                        <a:rPr lang="en-US" sz="1000" b="0" u="none" strike="noStrike" dirty="0">
                          <a:solidFill>
                            <a:srgbClr val="000000"/>
                          </a:solidFill>
                          <a:effectLst/>
                        </a:rPr>
                        <a:t>Amphibians</a:t>
                      </a:r>
                      <a:endParaRPr lang="en-US" sz="1000" b="0" i="0" u="none" strike="noStrike" dirty="0">
                        <a:solidFill>
                          <a:srgbClr val="000000"/>
                        </a:solidFill>
                        <a:effectLst/>
                        <a:latin typeface="Calibri"/>
                      </a:endParaRPr>
                    </a:p>
                  </a:txBody>
                  <a:tcPr marL="9525" marR="9525" marT="9525" marB="0" anchor="b"/>
                </a:tc>
                <a:tc>
                  <a:txBody>
                    <a:bodyPr/>
                    <a:lstStyle/>
                    <a:p>
                      <a:pPr algn="l" fontAlgn="b"/>
                      <a:r>
                        <a:rPr lang="en-US" sz="1000" b="0" u="none" strike="noStrike" dirty="0">
                          <a:solidFill>
                            <a:srgbClr val="000000"/>
                          </a:solidFill>
                          <a:effectLst/>
                        </a:rPr>
                        <a:t>G5</a:t>
                      </a:r>
                      <a:endParaRPr lang="en-US" sz="1000" b="0" i="0" u="none" strike="noStrike" dirty="0">
                        <a:solidFill>
                          <a:srgbClr val="000000"/>
                        </a:solidFill>
                        <a:effectLst/>
                        <a:latin typeface="Calibri"/>
                      </a:endParaRPr>
                    </a:p>
                  </a:txBody>
                  <a:tcPr marL="9525" marR="9525" marT="9525" marB="0" anchor="b"/>
                </a:tc>
                <a:tc>
                  <a:txBody>
                    <a:bodyPr/>
                    <a:lstStyle/>
                    <a:p>
                      <a:pPr algn="l" fontAlgn="b"/>
                      <a:r>
                        <a:rPr lang="en-US" sz="1000" b="0" u="none" strike="noStrike">
                          <a:solidFill>
                            <a:srgbClr val="000000"/>
                          </a:solidFill>
                          <a:effectLst/>
                        </a:rPr>
                        <a:t>G5</a:t>
                      </a:r>
                      <a:endParaRPr lang="en-US" sz="1000" b="0" i="0" u="none" strike="noStrike">
                        <a:solidFill>
                          <a:srgbClr val="000000"/>
                        </a:solidFill>
                        <a:effectLst/>
                        <a:latin typeface="Calibri"/>
                      </a:endParaRPr>
                    </a:p>
                  </a:txBody>
                  <a:tcPr marL="9525" marR="9525" marT="9525" marB="0" anchor="b"/>
                </a:tc>
                <a:tc>
                  <a:txBody>
                    <a:bodyPr/>
                    <a:lstStyle/>
                    <a:p>
                      <a:pPr algn="l" fontAlgn="b"/>
                      <a:endParaRPr lang="en-US" sz="1000" b="0" i="0" u="none" strike="noStrike" dirty="0">
                        <a:solidFill>
                          <a:srgbClr val="000000"/>
                        </a:solidFill>
                        <a:effectLst/>
                        <a:latin typeface="Calibri"/>
                      </a:endParaRPr>
                    </a:p>
                  </a:txBody>
                  <a:tcPr marL="9525" marR="9525" marT="9525" marB="0" anchor="b"/>
                </a:tc>
                <a:tc>
                  <a:txBody>
                    <a:bodyPr/>
                    <a:lstStyle/>
                    <a:p>
                      <a:pPr algn="l" fontAlgn="b"/>
                      <a:endParaRPr lang="en-US" sz="1000" b="0" i="0" u="none" strike="noStrike">
                        <a:solidFill>
                          <a:srgbClr val="000000"/>
                        </a:solidFill>
                        <a:effectLst/>
                        <a:latin typeface="Calibri"/>
                      </a:endParaRPr>
                    </a:p>
                  </a:txBody>
                  <a:tcPr marL="9525" marR="9525" marT="9525" marB="0" anchor="b"/>
                </a:tc>
                <a:tc>
                  <a:txBody>
                    <a:bodyPr/>
                    <a:lstStyle/>
                    <a:p>
                      <a:pPr algn="l" fontAlgn="b"/>
                      <a:endParaRPr lang="en-US" sz="1000" b="0" i="0" u="none" strike="noStrike" dirty="0">
                        <a:solidFill>
                          <a:srgbClr val="000000"/>
                        </a:solidFill>
                        <a:effectLst/>
                        <a:latin typeface="Calibri"/>
                      </a:endParaRPr>
                    </a:p>
                  </a:txBody>
                  <a:tcPr marL="9525" marR="9525" marT="9525" marB="0" anchor="b"/>
                </a:tc>
                <a:tc>
                  <a:txBody>
                    <a:bodyPr/>
                    <a:lstStyle/>
                    <a:p>
                      <a:pPr algn="l" fontAlgn="b"/>
                      <a:r>
                        <a:rPr lang="en-US" sz="1000" b="0" u="none" strike="noStrike" dirty="0">
                          <a:solidFill>
                            <a:srgbClr val="000000"/>
                          </a:solidFill>
                          <a:effectLst/>
                        </a:rPr>
                        <a:t>United States (N5): AL (S5), DC (S3), DE (S5), FL (S3), GA (S5), KY (S5), LA (S5), MD (S5), MS (S5), NC (S5), NJ (S3), NY (S1), PA (S1), SC (S5), TN (S5), VA (S4), WV (S2)</a:t>
                      </a:r>
                      <a:endParaRPr lang="en-US" sz="1000" b="0" i="0" u="none" strike="noStrike" dirty="0">
                        <a:solidFill>
                          <a:srgbClr val="000000"/>
                        </a:solidFill>
                        <a:effectLst/>
                        <a:latin typeface="Calibri"/>
                      </a:endParaRPr>
                    </a:p>
                  </a:txBody>
                  <a:tcPr marL="9525" marR="9525" marT="9525" marB="0" anchor="b"/>
                </a:tc>
                <a:tc>
                  <a:txBody>
                    <a:bodyPr/>
                    <a:lstStyle/>
                    <a:p>
                      <a:pPr algn="l" fontAlgn="b"/>
                      <a:r>
                        <a:rPr lang="en-US" sz="1000" b="0" u="sng" strike="noStrike" dirty="0">
                          <a:solidFill>
                            <a:srgbClr val="0000FF"/>
                          </a:solidFill>
                          <a:effectLst/>
                        </a:rPr>
                        <a:t>https://explorer.natureserve.org/Taxon/ELEMENT_GLOBAL.2.828419/Acris_crepitans</a:t>
                      </a:r>
                      <a:endParaRPr lang="en-US" sz="1000" b="0" i="0" u="sng" strike="noStrike" dirty="0">
                        <a:solidFill>
                          <a:srgbClr val="0000FF"/>
                        </a:solidFill>
                        <a:effectLst/>
                        <a:latin typeface="Calibri"/>
                      </a:endParaRPr>
                    </a:p>
                  </a:txBody>
                  <a:tcPr marL="9525" marR="9525" marT="9525" marB="0" anchor="b"/>
                </a:tc>
                <a:extLst>
                  <a:ext uri="{0D108BD9-81ED-4DB2-BD59-A6C34878D82A}">
                    <a16:rowId xmlns:a16="http://schemas.microsoft.com/office/drawing/2014/main" val="1048690506"/>
                  </a:ext>
                </a:extLst>
              </a:tr>
            </a:tbl>
          </a:graphicData>
        </a:graphic>
      </p:graphicFrame>
    </p:spTree>
    <p:extLst>
      <p:ext uri="{BB962C8B-B14F-4D97-AF65-F5344CB8AC3E}">
        <p14:creationId xmlns:p14="http://schemas.microsoft.com/office/powerpoint/2010/main" val="35746004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B60146-508A-99D4-4EB9-FE476A40DC56}"/>
              </a:ext>
            </a:extLst>
          </p:cNvPr>
          <p:cNvSpPr>
            <a:spLocks noGrp="1"/>
          </p:cNvSpPr>
          <p:nvPr>
            <p:ph type="title"/>
          </p:nvPr>
        </p:nvSpPr>
        <p:spPr>
          <a:xfrm>
            <a:off x="2114954" y="3096469"/>
            <a:ext cx="4416552" cy="1572768"/>
          </a:xfrm>
        </p:spPr>
        <p:txBody>
          <a:bodyPr/>
          <a:lstStyle/>
          <a:p>
            <a:r>
              <a:rPr lang="en-US" sz="19900" dirty="0"/>
              <a:t>02</a:t>
            </a:r>
          </a:p>
        </p:txBody>
      </p:sp>
      <p:sp>
        <p:nvSpPr>
          <p:cNvPr id="4" name="Text Placeholder 3">
            <a:extLst>
              <a:ext uri="{FF2B5EF4-FFF2-40B4-BE49-F238E27FC236}">
                <a16:creationId xmlns:a16="http://schemas.microsoft.com/office/drawing/2014/main" id="{720081C9-330C-9158-0336-4B0F327A3BF1}"/>
              </a:ext>
            </a:extLst>
          </p:cNvPr>
          <p:cNvSpPr>
            <a:spLocks noGrp="1"/>
          </p:cNvSpPr>
          <p:nvPr>
            <p:ph type="body" idx="1"/>
          </p:nvPr>
        </p:nvSpPr>
        <p:spPr>
          <a:xfrm>
            <a:off x="1182189" y="4255725"/>
            <a:ext cx="4242816" cy="2350008"/>
          </a:xfrm>
        </p:spPr>
        <p:txBody>
          <a:bodyPr/>
          <a:lstStyle/>
          <a:p>
            <a:pPr algn="r"/>
            <a:r>
              <a:rPr lang="en-US" sz="2400" dirty="0">
                <a:latin typeface="+mj-lt"/>
              </a:rPr>
              <a:t>Data Manipulation</a:t>
            </a:r>
          </a:p>
          <a:p>
            <a:endParaRPr lang="en-US" dirty="0"/>
          </a:p>
        </p:txBody>
      </p:sp>
      <p:sp>
        <p:nvSpPr>
          <p:cNvPr id="9" name="Picture Placeholder 8">
            <a:extLst>
              <a:ext uri="{FF2B5EF4-FFF2-40B4-BE49-F238E27FC236}">
                <a16:creationId xmlns:a16="http://schemas.microsoft.com/office/drawing/2014/main" id="{359F4D1B-E73D-362B-3CE6-9CE732628779}"/>
              </a:ext>
            </a:extLst>
          </p:cNvPr>
          <p:cNvSpPr>
            <a:spLocks noGrp="1"/>
          </p:cNvSpPr>
          <p:nvPr>
            <p:ph type="pic" sz="quarter" idx="10"/>
          </p:nvPr>
        </p:nvSpPr>
        <p:spPr/>
      </p:sp>
      <p:sp>
        <p:nvSpPr>
          <p:cNvPr id="6" name="AutoShape 2" descr="Lichens Are in an Evolutionary Race Against Climate Change | Smithsonian">
            <a:extLst>
              <a:ext uri="{FF2B5EF4-FFF2-40B4-BE49-F238E27FC236}">
                <a16:creationId xmlns:a16="http://schemas.microsoft.com/office/drawing/2014/main" id="{0CFE10F0-F9CF-FFFF-F3E1-7B72B5723ED8}"/>
              </a:ext>
            </a:extLst>
          </p:cNvPr>
          <p:cNvSpPr>
            <a:spLocks noChangeAspect="1" noChangeArrowheads="1"/>
          </p:cNvSpPr>
          <p:nvPr/>
        </p:nvSpPr>
        <p:spPr bwMode="auto">
          <a:xfrm>
            <a:off x="5943600" y="3276600"/>
            <a:ext cx="4740656" cy="474065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 name="Picture 7">
            <a:extLst>
              <a:ext uri="{FF2B5EF4-FFF2-40B4-BE49-F238E27FC236}">
                <a16:creationId xmlns:a16="http://schemas.microsoft.com/office/drawing/2014/main" id="{20799B8C-64DE-455F-DE3E-7071785D0598}"/>
              </a:ext>
            </a:extLst>
          </p:cNvPr>
          <p:cNvPicPr>
            <a:picLocks noChangeAspect="1"/>
          </p:cNvPicPr>
          <p:nvPr/>
        </p:nvPicPr>
        <p:blipFill>
          <a:blip r:embed="rId3"/>
          <a:stretch>
            <a:fillRect/>
          </a:stretch>
        </p:blipFill>
        <p:spPr>
          <a:xfrm>
            <a:off x="5690616" y="0"/>
            <a:ext cx="9144000" cy="6858000"/>
          </a:xfrm>
          <a:prstGeom prst="rect">
            <a:avLst/>
          </a:prstGeom>
        </p:spPr>
      </p:pic>
      <p:sp>
        <p:nvSpPr>
          <p:cNvPr id="10" name="AutoShape 6" descr="Lichens Are in an Evolutionary Race Against Climate Change | Smithsonian">
            <a:extLst>
              <a:ext uri="{FF2B5EF4-FFF2-40B4-BE49-F238E27FC236}">
                <a16:creationId xmlns:a16="http://schemas.microsoft.com/office/drawing/2014/main" id="{01E8F3CD-1196-5315-561E-38B4CDE0E957}"/>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9494269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6 of the World's Most Endangered Trees Also Look the Strangest | Unique  trees, Endangered plants, Dragon blood tree">
            <a:extLst>
              <a:ext uri="{FF2B5EF4-FFF2-40B4-BE49-F238E27FC236}">
                <a16:creationId xmlns:a16="http://schemas.microsoft.com/office/drawing/2014/main" id="{40BC1F21-5605-D9C0-7A00-2538739632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86538" y="0"/>
            <a:ext cx="10287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7" name="Title 26">
            <a:extLst>
              <a:ext uri="{FF2B5EF4-FFF2-40B4-BE49-F238E27FC236}">
                <a16:creationId xmlns:a16="http://schemas.microsoft.com/office/drawing/2014/main" id="{0495CC77-4D09-9F18-CCCC-D99591447B71}"/>
              </a:ext>
            </a:extLst>
          </p:cNvPr>
          <p:cNvSpPr>
            <a:spLocks noGrp="1"/>
          </p:cNvSpPr>
          <p:nvPr>
            <p:ph type="title"/>
          </p:nvPr>
        </p:nvSpPr>
        <p:spPr/>
        <p:txBody>
          <a:bodyPr/>
          <a:lstStyle/>
          <a:p>
            <a:r>
              <a:rPr lang="en-US" dirty="0"/>
              <a:t>top1</a:t>
            </a:r>
          </a:p>
        </p:txBody>
      </p:sp>
      <p:sp>
        <p:nvSpPr>
          <p:cNvPr id="28" name="Text Placeholder 27">
            <a:extLst>
              <a:ext uri="{FF2B5EF4-FFF2-40B4-BE49-F238E27FC236}">
                <a16:creationId xmlns:a16="http://schemas.microsoft.com/office/drawing/2014/main" id="{EAEDCDAE-D3E8-B1E4-63A7-2000E9B6465E}"/>
              </a:ext>
            </a:extLst>
          </p:cNvPr>
          <p:cNvSpPr>
            <a:spLocks noGrp="1"/>
          </p:cNvSpPr>
          <p:nvPr>
            <p:ph type="body" sz="quarter" idx="11"/>
          </p:nvPr>
        </p:nvSpPr>
        <p:spPr>
          <a:xfrm>
            <a:off x="877824" y="3569922"/>
            <a:ext cx="4041648" cy="1062037"/>
          </a:xfrm>
        </p:spPr>
        <p:txBody>
          <a:bodyPr/>
          <a:lstStyle/>
          <a:p>
            <a:r>
              <a:rPr lang="en-US" dirty="0">
                <a:solidFill>
                  <a:schemeClr val="tx1"/>
                </a:solidFill>
                <a:latin typeface="+mn-lt"/>
              </a:rPr>
              <a:t>The highest number of species status in that region</a:t>
            </a:r>
          </a:p>
        </p:txBody>
      </p:sp>
      <p:sp>
        <p:nvSpPr>
          <p:cNvPr id="15" name="Text Placeholder 14">
            <a:extLst>
              <a:ext uri="{FF2B5EF4-FFF2-40B4-BE49-F238E27FC236}">
                <a16:creationId xmlns:a16="http://schemas.microsoft.com/office/drawing/2014/main" id="{3B0E7B45-5F7B-EB2A-3CA1-4170381C71E3}"/>
              </a:ext>
            </a:extLst>
          </p:cNvPr>
          <p:cNvSpPr>
            <a:spLocks noGrp="1"/>
          </p:cNvSpPr>
          <p:nvPr>
            <p:ph type="body" sz="quarter" idx="28"/>
          </p:nvPr>
        </p:nvSpPr>
        <p:spPr>
          <a:xfrm>
            <a:off x="877824" y="3079289"/>
            <a:ext cx="9957816" cy="402336"/>
          </a:xfrm>
        </p:spPr>
        <p:txBody>
          <a:bodyPr/>
          <a:lstStyle/>
          <a:p>
            <a:r>
              <a:rPr lang="en-US" dirty="0" err="1"/>
              <a:t>Maxstatus</a:t>
            </a:r>
            <a:r>
              <a:rPr lang="en-US" dirty="0"/>
              <a:t> Column Calculation</a:t>
            </a:r>
          </a:p>
        </p:txBody>
      </p:sp>
      <p:pic>
        <p:nvPicPr>
          <p:cNvPr id="16" name="Picture 15">
            <a:extLst>
              <a:ext uri="{FF2B5EF4-FFF2-40B4-BE49-F238E27FC236}">
                <a16:creationId xmlns:a16="http://schemas.microsoft.com/office/drawing/2014/main" id="{96F399ED-C6FC-44CB-F775-7EE150ED76AE}"/>
              </a:ext>
            </a:extLst>
          </p:cNvPr>
          <p:cNvPicPr>
            <a:picLocks noChangeAspect="1"/>
          </p:cNvPicPr>
          <p:nvPr/>
        </p:nvPicPr>
        <p:blipFill>
          <a:blip r:embed="rId4"/>
          <a:stretch>
            <a:fillRect/>
          </a:stretch>
        </p:blipFill>
        <p:spPr>
          <a:xfrm>
            <a:off x="5218461" y="1"/>
            <a:ext cx="6962775" cy="6858000"/>
          </a:xfrm>
          <a:prstGeom prst="rect">
            <a:avLst/>
          </a:prstGeom>
        </p:spPr>
      </p:pic>
      <p:sp>
        <p:nvSpPr>
          <p:cNvPr id="41" name="Rectangle 40">
            <a:extLst>
              <a:ext uri="{FF2B5EF4-FFF2-40B4-BE49-F238E27FC236}">
                <a16:creationId xmlns:a16="http://schemas.microsoft.com/office/drawing/2014/main" id="{D51BE38E-7095-EDF1-3941-9E367D6ACEAB}"/>
              </a:ext>
            </a:extLst>
          </p:cNvPr>
          <p:cNvSpPr/>
          <p:nvPr/>
        </p:nvSpPr>
        <p:spPr>
          <a:xfrm>
            <a:off x="4676775" y="5676900"/>
            <a:ext cx="1419225" cy="118110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5" name="Picture 4">
            <a:extLst>
              <a:ext uri="{FF2B5EF4-FFF2-40B4-BE49-F238E27FC236}">
                <a16:creationId xmlns:a16="http://schemas.microsoft.com/office/drawing/2014/main" id="{4F8B4D94-7EAD-E3FD-2B62-9A9743310883}"/>
              </a:ext>
            </a:extLst>
          </p:cNvPr>
          <p:cNvPicPr>
            <a:picLocks noChangeAspect="1"/>
          </p:cNvPicPr>
          <p:nvPr/>
        </p:nvPicPr>
        <p:blipFill>
          <a:blip r:embed="rId5"/>
          <a:stretch>
            <a:fillRect/>
          </a:stretch>
        </p:blipFill>
        <p:spPr>
          <a:xfrm>
            <a:off x="403705" y="5598889"/>
            <a:ext cx="6343650" cy="962025"/>
          </a:xfrm>
          <a:prstGeom prst="rect">
            <a:avLst/>
          </a:prstGeom>
        </p:spPr>
      </p:pic>
    </p:spTree>
    <p:extLst>
      <p:ext uri="{BB962C8B-B14F-4D97-AF65-F5344CB8AC3E}">
        <p14:creationId xmlns:p14="http://schemas.microsoft.com/office/powerpoint/2010/main" val="30277056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26">
            <a:extLst>
              <a:ext uri="{FF2B5EF4-FFF2-40B4-BE49-F238E27FC236}">
                <a16:creationId xmlns:a16="http://schemas.microsoft.com/office/drawing/2014/main" id="{0495CC77-4D09-9F18-CCCC-D99591447B71}"/>
              </a:ext>
            </a:extLst>
          </p:cNvPr>
          <p:cNvSpPr>
            <a:spLocks noGrp="1"/>
          </p:cNvSpPr>
          <p:nvPr>
            <p:ph type="title"/>
          </p:nvPr>
        </p:nvSpPr>
        <p:spPr/>
        <p:txBody>
          <a:bodyPr/>
          <a:lstStyle/>
          <a:p>
            <a:r>
              <a:rPr lang="en-US" dirty="0"/>
              <a:t>top1</a:t>
            </a:r>
          </a:p>
        </p:txBody>
      </p:sp>
      <p:sp>
        <p:nvSpPr>
          <p:cNvPr id="28" name="Text Placeholder 27">
            <a:extLst>
              <a:ext uri="{FF2B5EF4-FFF2-40B4-BE49-F238E27FC236}">
                <a16:creationId xmlns:a16="http://schemas.microsoft.com/office/drawing/2014/main" id="{EAEDCDAE-D3E8-B1E4-63A7-2000E9B6465E}"/>
              </a:ext>
            </a:extLst>
          </p:cNvPr>
          <p:cNvSpPr>
            <a:spLocks noGrp="1"/>
          </p:cNvSpPr>
          <p:nvPr>
            <p:ph type="body" sz="quarter" idx="11"/>
          </p:nvPr>
        </p:nvSpPr>
        <p:spPr/>
        <p:txBody>
          <a:bodyPr/>
          <a:lstStyle/>
          <a:p>
            <a:r>
              <a:rPr lang="en-US" dirty="0">
                <a:solidFill>
                  <a:schemeClr val="tx1"/>
                </a:solidFill>
                <a:latin typeface="+mn-lt"/>
              </a:rPr>
              <a:t>The highest number of species status in that region</a:t>
            </a:r>
          </a:p>
        </p:txBody>
      </p:sp>
      <p:sp>
        <p:nvSpPr>
          <p:cNvPr id="15" name="Text Placeholder 14">
            <a:extLst>
              <a:ext uri="{FF2B5EF4-FFF2-40B4-BE49-F238E27FC236}">
                <a16:creationId xmlns:a16="http://schemas.microsoft.com/office/drawing/2014/main" id="{3B0E7B45-5F7B-EB2A-3CA1-4170381C71E3}"/>
              </a:ext>
            </a:extLst>
          </p:cNvPr>
          <p:cNvSpPr>
            <a:spLocks noGrp="1"/>
          </p:cNvSpPr>
          <p:nvPr>
            <p:ph type="body" sz="quarter" idx="28"/>
          </p:nvPr>
        </p:nvSpPr>
        <p:spPr>
          <a:xfrm>
            <a:off x="877824" y="1283303"/>
            <a:ext cx="9957816" cy="402336"/>
          </a:xfrm>
        </p:spPr>
        <p:txBody>
          <a:bodyPr/>
          <a:lstStyle/>
          <a:p>
            <a:r>
              <a:rPr lang="en-US" dirty="0" err="1"/>
              <a:t>Maxstatus</a:t>
            </a:r>
            <a:r>
              <a:rPr lang="en-US" dirty="0"/>
              <a:t> Column Calculation</a:t>
            </a:r>
          </a:p>
        </p:txBody>
      </p:sp>
      <p:sp>
        <p:nvSpPr>
          <p:cNvPr id="3" name="Slide Number Placeholder 2">
            <a:extLst>
              <a:ext uri="{FF2B5EF4-FFF2-40B4-BE49-F238E27FC236}">
                <a16:creationId xmlns:a16="http://schemas.microsoft.com/office/drawing/2014/main" id="{15A2677F-E6B5-7D75-DE25-2A045F2CA4C1}"/>
              </a:ext>
            </a:extLst>
          </p:cNvPr>
          <p:cNvSpPr>
            <a:spLocks noGrp="1"/>
          </p:cNvSpPr>
          <p:nvPr>
            <p:ph type="sldNum" sz="quarter" idx="30"/>
          </p:nvPr>
        </p:nvSpPr>
        <p:spPr/>
        <p:txBody>
          <a:bodyPr/>
          <a:lstStyle/>
          <a:p>
            <a:r>
              <a:rPr lang="en-US" dirty="0"/>
              <a:t>0</a:t>
            </a:r>
            <a:fld id="{8058A7CE-F400-7B46-9E16-10D36E8C32FD}" type="slidenum">
              <a:rPr lang="en-US" smtClean="0"/>
              <a:pPr/>
              <a:t>8</a:t>
            </a:fld>
            <a:endParaRPr lang="en-US" dirty="0"/>
          </a:p>
        </p:txBody>
      </p:sp>
      <p:pic>
        <p:nvPicPr>
          <p:cNvPr id="16" name="Picture 15">
            <a:extLst>
              <a:ext uri="{FF2B5EF4-FFF2-40B4-BE49-F238E27FC236}">
                <a16:creationId xmlns:a16="http://schemas.microsoft.com/office/drawing/2014/main" id="{96F399ED-C6FC-44CB-F775-7EE150ED76AE}"/>
              </a:ext>
            </a:extLst>
          </p:cNvPr>
          <p:cNvPicPr>
            <a:picLocks noChangeAspect="1"/>
          </p:cNvPicPr>
          <p:nvPr/>
        </p:nvPicPr>
        <p:blipFill>
          <a:blip r:embed="rId3"/>
          <a:stretch>
            <a:fillRect/>
          </a:stretch>
        </p:blipFill>
        <p:spPr>
          <a:xfrm>
            <a:off x="5129006" y="-57722"/>
            <a:ext cx="6962775" cy="6772275"/>
          </a:xfrm>
          <a:prstGeom prst="rect">
            <a:avLst/>
          </a:prstGeom>
        </p:spPr>
      </p:pic>
      <p:sp>
        <p:nvSpPr>
          <p:cNvPr id="41" name="Rectangle 40">
            <a:extLst>
              <a:ext uri="{FF2B5EF4-FFF2-40B4-BE49-F238E27FC236}">
                <a16:creationId xmlns:a16="http://schemas.microsoft.com/office/drawing/2014/main" id="{D51BE38E-7095-EDF1-3941-9E367D6ACEAB}"/>
              </a:ext>
            </a:extLst>
          </p:cNvPr>
          <p:cNvSpPr/>
          <p:nvPr/>
        </p:nvSpPr>
        <p:spPr>
          <a:xfrm>
            <a:off x="4676775" y="5676900"/>
            <a:ext cx="1419225" cy="118110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 name="Rectangle 1">
            <a:extLst>
              <a:ext uri="{FF2B5EF4-FFF2-40B4-BE49-F238E27FC236}">
                <a16:creationId xmlns:a16="http://schemas.microsoft.com/office/drawing/2014/main" id="{37D5CC22-4764-8FCE-3AED-A037F5E966C9}"/>
              </a:ext>
            </a:extLst>
          </p:cNvPr>
          <p:cNvSpPr/>
          <p:nvPr/>
        </p:nvSpPr>
        <p:spPr>
          <a:xfrm>
            <a:off x="5619750" y="2657475"/>
            <a:ext cx="2752725" cy="1181100"/>
          </a:xfrm>
          <a:prstGeom prst="rect">
            <a:avLst/>
          </a:prstGeom>
          <a:noFill/>
          <a:ln w="28575">
            <a:solidFill>
              <a:schemeClr val="tx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4F8B4D94-7EAD-E3FD-2B62-9A9743310883}"/>
              </a:ext>
            </a:extLst>
          </p:cNvPr>
          <p:cNvPicPr>
            <a:picLocks noChangeAspect="1"/>
          </p:cNvPicPr>
          <p:nvPr/>
        </p:nvPicPr>
        <p:blipFill>
          <a:blip r:embed="rId4"/>
          <a:stretch>
            <a:fillRect/>
          </a:stretch>
        </p:blipFill>
        <p:spPr>
          <a:xfrm>
            <a:off x="447675" y="5605463"/>
            <a:ext cx="6343650" cy="962025"/>
          </a:xfrm>
          <a:prstGeom prst="rect">
            <a:avLst/>
          </a:prstGeom>
        </p:spPr>
      </p:pic>
    </p:spTree>
    <p:extLst>
      <p:ext uri="{BB962C8B-B14F-4D97-AF65-F5344CB8AC3E}">
        <p14:creationId xmlns:p14="http://schemas.microsoft.com/office/powerpoint/2010/main" val="11638397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26">
            <a:extLst>
              <a:ext uri="{FF2B5EF4-FFF2-40B4-BE49-F238E27FC236}">
                <a16:creationId xmlns:a16="http://schemas.microsoft.com/office/drawing/2014/main" id="{0495CC77-4D09-9F18-CCCC-D99591447B71}"/>
              </a:ext>
            </a:extLst>
          </p:cNvPr>
          <p:cNvSpPr>
            <a:spLocks noGrp="1"/>
          </p:cNvSpPr>
          <p:nvPr>
            <p:ph type="title"/>
          </p:nvPr>
        </p:nvSpPr>
        <p:spPr/>
        <p:txBody>
          <a:bodyPr/>
          <a:lstStyle/>
          <a:p>
            <a:r>
              <a:rPr lang="en-US" dirty="0"/>
              <a:t>top1</a:t>
            </a:r>
          </a:p>
        </p:txBody>
      </p:sp>
      <p:sp>
        <p:nvSpPr>
          <p:cNvPr id="28" name="Text Placeholder 27">
            <a:extLst>
              <a:ext uri="{FF2B5EF4-FFF2-40B4-BE49-F238E27FC236}">
                <a16:creationId xmlns:a16="http://schemas.microsoft.com/office/drawing/2014/main" id="{EAEDCDAE-D3E8-B1E4-63A7-2000E9B6465E}"/>
              </a:ext>
            </a:extLst>
          </p:cNvPr>
          <p:cNvSpPr>
            <a:spLocks noGrp="1"/>
          </p:cNvSpPr>
          <p:nvPr>
            <p:ph type="body" sz="quarter" idx="11"/>
          </p:nvPr>
        </p:nvSpPr>
        <p:spPr/>
        <p:txBody>
          <a:bodyPr/>
          <a:lstStyle/>
          <a:p>
            <a:r>
              <a:rPr lang="en-US" dirty="0">
                <a:solidFill>
                  <a:schemeClr val="tx1"/>
                </a:solidFill>
                <a:latin typeface="+mn-lt"/>
              </a:rPr>
              <a:t>The highest number of species status in that region</a:t>
            </a:r>
          </a:p>
        </p:txBody>
      </p:sp>
      <p:sp>
        <p:nvSpPr>
          <p:cNvPr id="15" name="Text Placeholder 14">
            <a:extLst>
              <a:ext uri="{FF2B5EF4-FFF2-40B4-BE49-F238E27FC236}">
                <a16:creationId xmlns:a16="http://schemas.microsoft.com/office/drawing/2014/main" id="{3B0E7B45-5F7B-EB2A-3CA1-4170381C71E3}"/>
              </a:ext>
            </a:extLst>
          </p:cNvPr>
          <p:cNvSpPr>
            <a:spLocks noGrp="1"/>
          </p:cNvSpPr>
          <p:nvPr>
            <p:ph type="body" sz="quarter" idx="28"/>
          </p:nvPr>
        </p:nvSpPr>
        <p:spPr>
          <a:xfrm>
            <a:off x="877824" y="1283303"/>
            <a:ext cx="9957816" cy="402336"/>
          </a:xfrm>
        </p:spPr>
        <p:txBody>
          <a:bodyPr/>
          <a:lstStyle/>
          <a:p>
            <a:r>
              <a:rPr lang="en-US" dirty="0" err="1"/>
              <a:t>Maxstatus</a:t>
            </a:r>
            <a:r>
              <a:rPr lang="en-US" dirty="0"/>
              <a:t> Column Calculation</a:t>
            </a:r>
          </a:p>
        </p:txBody>
      </p:sp>
      <p:sp>
        <p:nvSpPr>
          <p:cNvPr id="3" name="Slide Number Placeholder 2">
            <a:extLst>
              <a:ext uri="{FF2B5EF4-FFF2-40B4-BE49-F238E27FC236}">
                <a16:creationId xmlns:a16="http://schemas.microsoft.com/office/drawing/2014/main" id="{15A2677F-E6B5-7D75-DE25-2A045F2CA4C1}"/>
              </a:ext>
            </a:extLst>
          </p:cNvPr>
          <p:cNvSpPr>
            <a:spLocks noGrp="1"/>
          </p:cNvSpPr>
          <p:nvPr>
            <p:ph type="sldNum" sz="quarter" idx="30"/>
          </p:nvPr>
        </p:nvSpPr>
        <p:spPr/>
        <p:txBody>
          <a:bodyPr/>
          <a:lstStyle/>
          <a:p>
            <a:r>
              <a:rPr lang="en-US" dirty="0"/>
              <a:t>0</a:t>
            </a:r>
            <a:fld id="{8058A7CE-F400-7B46-9E16-10D36E8C32FD}" type="slidenum">
              <a:rPr lang="en-US" smtClean="0"/>
              <a:pPr/>
              <a:t>9</a:t>
            </a:fld>
            <a:endParaRPr lang="en-US" dirty="0"/>
          </a:p>
        </p:txBody>
      </p:sp>
      <p:pic>
        <p:nvPicPr>
          <p:cNvPr id="16" name="Picture 15">
            <a:extLst>
              <a:ext uri="{FF2B5EF4-FFF2-40B4-BE49-F238E27FC236}">
                <a16:creationId xmlns:a16="http://schemas.microsoft.com/office/drawing/2014/main" id="{96F399ED-C6FC-44CB-F775-7EE150ED76AE}"/>
              </a:ext>
            </a:extLst>
          </p:cNvPr>
          <p:cNvPicPr>
            <a:picLocks noChangeAspect="1"/>
          </p:cNvPicPr>
          <p:nvPr/>
        </p:nvPicPr>
        <p:blipFill>
          <a:blip r:embed="rId3"/>
          <a:stretch>
            <a:fillRect/>
          </a:stretch>
        </p:blipFill>
        <p:spPr>
          <a:xfrm>
            <a:off x="5129006" y="-57722"/>
            <a:ext cx="6962775" cy="6772275"/>
          </a:xfrm>
          <a:prstGeom prst="rect">
            <a:avLst/>
          </a:prstGeom>
        </p:spPr>
      </p:pic>
      <p:sp>
        <p:nvSpPr>
          <p:cNvPr id="41" name="Rectangle 40">
            <a:extLst>
              <a:ext uri="{FF2B5EF4-FFF2-40B4-BE49-F238E27FC236}">
                <a16:creationId xmlns:a16="http://schemas.microsoft.com/office/drawing/2014/main" id="{D51BE38E-7095-EDF1-3941-9E367D6ACEAB}"/>
              </a:ext>
            </a:extLst>
          </p:cNvPr>
          <p:cNvSpPr/>
          <p:nvPr/>
        </p:nvSpPr>
        <p:spPr>
          <a:xfrm>
            <a:off x="4676775" y="5676900"/>
            <a:ext cx="1419225" cy="118110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 name="Rectangle 1">
            <a:extLst>
              <a:ext uri="{FF2B5EF4-FFF2-40B4-BE49-F238E27FC236}">
                <a16:creationId xmlns:a16="http://schemas.microsoft.com/office/drawing/2014/main" id="{37D5CC22-4764-8FCE-3AED-A037F5E966C9}"/>
              </a:ext>
            </a:extLst>
          </p:cNvPr>
          <p:cNvSpPr/>
          <p:nvPr/>
        </p:nvSpPr>
        <p:spPr>
          <a:xfrm>
            <a:off x="5619750" y="2657475"/>
            <a:ext cx="2752725" cy="1181100"/>
          </a:xfrm>
          <a:prstGeom prst="rect">
            <a:avLst/>
          </a:prstGeom>
          <a:noFill/>
          <a:ln w="28575">
            <a:solidFill>
              <a:schemeClr val="tx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4F8B4D94-7EAD-E3FD-2B62-9A9743310883}"/>
              </a:ext>
            </a:extLst>
          </p:cNvPr>
          <p:cNvPicPr>
            <a:picLocks noChangeAspect="1"/>
          </p:cNvPicPr>
          <p:nvPr/>
        </p:nvPicPr>
        <p:blipFill>
          <a:blip r:embed="rId4"/>
          <a:stretch>
            <a:fillRect/>
          </a:stretch>
        </p:blipFill>
        <p:spPr>
          <a:xfrm>
            <a:off x="447675" y="5605463"/>
            <a:ext cx="6343650" cy="962025"/>
          </a:xfrm>
          <a:prstGeom prst="rect">
            <a:avLst/>
          </a:prstGeom>
        </p:spPr>
      </p:pic>
      <p:cxnSp>
        <p:nvCxnSpPr>
          <p:cNvPr id="6" name="Straight Arrow Connector 5">
            <a:extLst>
              <a:ext uri="{FF2B5EF4-FFF2-40B4-BE49-F238E27FC236}">
                <a16:creationId xmlns:a16="http://schemas.microsoft.com/office/drawing/2014/main" id="{96D132A5-EBBC-8854-7A44-B7E17C5682BE}"/>
              </a:ext>
            </a:extLst>
          </p:cNvPr>
          <p:cNvCxnSpPr>
            <a:cxnSpLocks/>
          </p:cNvCxnSpPr>
          <p:nvPr/>
        </p:nvCxnSpPr>
        <p:spPr>
          <a:xfrm>
            <a:off x="5819775" y="3429000"/>
            <a:ext cx="0" cy="94964"/>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1402DF01-82CF-9A58-157E-3F1FBA848118}"/>
              </a:ext>
            </a:extLst>
          </p:cNvPr>
          <p:cNvCxnSpPr>
            <a:cxnSpLocks/>
          </p:cNvCxnSpPr>
          <p:nvPr/>
        </p:nvCxnSpPr>
        <p:spPr>
          <a:xfrm>
            <a:off x="5686425" y="3076575"/>
            <a:ext cx="0" cy="59246"/>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15D026B1-7C01-0CBB-0F28-DCC9F1176701}"/>
              </a:ext>
            </a:extLst>
          </p:cNvPr>
          <p:cNvSpPr/>
          <p:nvPr/>
        </p:nvSpPr>
        <p:spPr>
          <a:xfrm>
            <a:off x="5819775" y="3248025"/>
            <a:ext cx="2095500" cy="204502"/>
          </a:xfrm>
          <a:prstGeom prst="rect">
            <a:avLst/>
          </a:prstGeom>
          <a:noFill/>
          <a:ln w="1905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86BAABC-2CAB-75F0-4472-408BF1DE7A62}"/>
              </a:ext>
            </a:extLst>
          </p:cNvPr>
          <p:cNvSpPr/>
          <p:nvPr/>
        </p:nvSpPr>
        <p:spPr>
          <a:xfrm>
            <a:off x="5686425" y="3043523"/>
            <a:ext cx="2254742" cy="204502"/>
          </a:xfrm>
          <a:prstGeom prst="rect">
            <a:avLst/>
          </a:prstGeom>
          <a:noFill/>
          <a:ln w="1905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999355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Custom 14">
      <a:dk1>
        <a:srgbClr val="000000"/>
      </a:dk1>
      <a:lt1>
        <a:srgbClr val="FFFFFF"/>
      </a:lt1>
      <a:dk2>
        <a:srgbClr val="1C4C3C"/>
      </a:dk2>
      <a:lt2>
        <a:srgbClr val="E7E6E6"/>
      </a:lt2>
      <a:accent1>
        <a:srgbClr val="8FA971"/>
      </a:accent1>
      <a:accent2>
        <a:srgbClr val="345496"/>
      </a:accent2>
      <a:accent3>
        <a:srgbClr val="BD7B28"/>
      </a:accent3>
      <a:accent4>
        <a:srgbClr val="00698A"/>
      </a:accent4>
      <a:accent5>
        <a:srgbClr val="648260"/>
      </a:accent5>
      <a:accent6>
        <a:srgbClr val="F1EAE0"/>
      </a:accent6>
      <a:hlink>
        <a:srgbClr val="1B4C3C"/>
      </a:hlink>
      <a:folHlink>
        <a:srgbClr val="BD7B27"/>
      </a:folHlink>
    </a:clrScheme>
    <a:fontScheme name="Custom 14">
      <a:majorFont>
        <a:latin typeface="Sabon Next LT"/>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Nature-Course-Presentation__Win32_SW_v15" id="{2C9DFD55-A638-4F93-8FB2-21CFF204D143}" vid="{DA5D547E-0C12-4C38-92D7-DC23D24655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4" ma:contentTypeDescription="Create a new document." ma:contentTypeScope="" ma:versionID="2d714a3296df14eba7a100bb665443ca">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49549bf45bfbbfb6cffed527380e77e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D66DFBA-374C-41C2-B90E-F32A24B2E91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E0B385D8-F902-4922-8FBA-406E7ED219F2}">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0065AE5F-E0C7-443C-9CED-36FB3B770C7C}">
  <ds:schemaRefs>
    <ds:schemaRef ds:uri="http://schemas.microsoft.com/sharepoint/v3/contenttype/forms"/>
  </ds:schemaRefs>
</ds:datastoreItem>
</file>

<file path=docMetadata/LabelInfo.xml><?xml version="1.0" encoding="utf-8"?>
<clbl:labelList xmlns:clbl="http://schemas.microsoft.com/office/2020/mipLabelMetadata">
  <clbl:label id="{034a106e-6316-442c-ad35-738afd673d2b}" enabled="1" method="Standard" siteId="{cddc1229-ac2a-4b97-b78a-0e5cacb5865c}" removed="0"/>
</clbl:labelList>
</file>

<file path=docProps/app.xml><?xml version="1.0" encoding="utf-8"?>
<Properties xmlns="http://schemas.openxmlformats.org/officeDocument/2006/extended-properties" xmlns:vt="http://schemas.openxmlformats.org/officeDocument/2006/docPropsVTypes">
  <Template>Nature course presentation</Template>
  <TotalTime>1245</TotalTime>
  <Words>2376</Words>
  <Application>Microsoft Office PowerPoint</Application>
  <PresentationFormat>Widescreen</PresentationFormat>
  <Paragraphs>214</Paragraphs>
  <Slides>27</Slides>
  <Notes>24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27</vt:i4>
      </vt:variant>
    </vt:vector>
  </HeadingPairs>
  <TitlesOfParts>
    <vt:vector size="34" baseType="lpstr">
      <vt:lpstr>Arial</vt:lpstr>
      <vt:lpstr>Avenir Next</vt:lpstr>
      <vt:lpstr>Avenir Next LT Pro</vt:lpstr>
      <vt:lpstr>Calibri</vt:lpstr>
      <vt:lpstr>Sabon Next LT</vt:lpstr>
      <vt:lpstr>ui-sans-serif</vt:lpstr>
      <vt:lpstr>Office Theme</vt:lpstr>
      <vt:lpstr>Interview for NHIC DataBase Analyst</vt:lpstr>
      <vt:lpstr>About Project</vt:lpstr>
      <vt:lpstr>Contents</vt:lpstr>
      <vt:lpstr>01</vt:lpstr>
      <vt:lpstr>PowerPoint Presentation</vt:lpstr>
      <vt:lpstr>02</vt:lpstr>
      <vt:lpstr>top1</vt:lpstr>
      <vt:lpstr>top1</vt:lpstr>
      <vt:lpstr>top1</vt:lpstr>
      <vt:lpstr>top1</vt:lpstr>
      <vt:lpstr>top1</vt:lpstr>
      <vt:lpstr>top1</vt:lpstr>
      <vt:lpstr>Status Color</vt:lpstr>
      <vt:lpstr>03</vt:lpstr>
      <vt:lpstr>Data Visualization</vt:lpstr>
      <vt:lpstr>Data Visualization</vt:lpstr>
      <vt:lpstr>Data Visualization</vt:lpstr>
      <vt:lpstr>Data Visualization</vt:lpstr>
      <vt:lpstr>Data Visualization</vt:lpstr>
      <vt:lpstr>Data Visualization</vt:lpstr>
      <vt:lpstr>04</vt:lpstr>
      <vt:lpstr>Highlights</vt:lpstr>
      <vt:lpstr>Outcomes</vt:lpstr>
      <vt:lpstr>05</vt:lpstr>
      <vt:lpstr>Risks</vt:lpstr>
      <vt:lpstr>5 year Action Plan</vt:lpstr>
      <vt:lpstr>Appendix</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Interview for NHIC Data Analyst</dc:title>
  <dc:creator>Saha, Anannya (TBS)</dc:creator>
  <cp:lastModifiedBy>Saha, Anannya (TBS)</cp:lastModifiedBy>
  <cp:revision>22</cp:revision>
  <dcterms:created xsi:type="dcterms:W3CDTF">2024-05-27T04:17:25Z</dcterms:created>
  <dcterms:modified xsi:type="dcterms:W3CDTF">2024-06-11T00:56:56Z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